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76" r:id="rId2"/>
    <p:sldId id="282" r:id="rId3"/>
    <p:sldId id="279" r:id="rId4"/>
    <p:sldId id="281" r:id="rId5"/>
    <p:sldId id="280" r:id="rId6"/>
    <p:sldId id="283" r:id="rId7"/>
    <p:sldId id="257" r:id="rId8"/>
    <p:sldId id="262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292" r:id="rId24"/>
    <p:sldId id="284" r:id="rId25"/>
    <p:sldId id="277" r:id="rId26"/>
    <p:sldId id="278" r:id="rId27"/>
    <p:sldId id="270" r:id="rId28"/>
    <p:sldId id="271" r:id="rId29"/>
    <p:sldId id="272" r:id="rId30"/>
    <p:sldId id="273" r:id="rId31"/>
    <p:sldId id="274" r:id="rId32"/>
    <p:sldId id="275" r:id="rId3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CC110-CA3A-40E0-90AB-F117F47C696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E7C0E-609A-444A-84AE-78AABFD387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59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5</a:t>
            </a:r>
            <a:r>
              <a:rPr lang="ja-JP" altLang="en-US" smtClean="0"/>
              <a:t>分割</a:t>
            </a:r>
            <a:endParaRPr lang="en-US" altLang="ja-JP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5FA46832-93DC-4B8A-B5F3-F5BF6D976125}" type="slidenum">
              <a:rPr lang="ja-JP" altLang="en-US" smtClean="0"/>
              <a:pPr eaLnBrk="1" hangingPunct="1"/>
              <a:t>11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5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A31D02AE-F370-4638-B1B7-D14DB14C8558}" type="slidenum">
              <a:rPr lang="ja-JP" altLang="en-US" smtClean="0"/>
              <a:pPr eaLnBrk="1" hangingPunct="1"/>
              <a:t>12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1</a:t>
            </a:r>
            <a:r>
              <a:rPr lang="ja-JP" altLang="en-US" smtClean="0"/>
              <a:t>画目を</a:t>
            </a:r>
            <a:r>
              <a:rPr lang="en-US" altLang="ja-JP" smtClean="0"/>
              <a:t>3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F98F43A4-79BD-40C4-A41E-B071A5FEFEAC}" type="slidenum">
              <a:rPr lang="ja-JP" altLang="en-US" smtClean="0"/>
              <a:pPr eaLnBrk="1" hangingPunct="1"/>
              <a:t>13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2E076E4-5B81-456E-85F7-AB901F3A3F23}" type="slidenum">
              <a:rPr lang="ja-JP" altLang="en-US" smtClean="0"/>
              <a:pPr eaLnBrk="1" hangingPunct="1"/>
              <a:t>14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  <a:endParaRPr lang="en-US" altLang="ja-JP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CB268A24-D63D-4C42-B042-E94FA1310309}" type="slidenum">
              <a:rPr lang="ja-JP" altLang="en-US" smtClean="0"/>
              <a:pPr eaLnBrk="1" hangingPunct="1"/>
              <a:t>15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3</a:t>
            </a:r>
            <a:r>
              <a:rPr lang="ja-JP" altLang="en-US" smtClean="0"/>
              <a:t>画目を</a:t>
            </a:r>
            <a:r>
              <a:rPr lang="en-US" altLang="ja-JP" smtClean="0"/>
              <a:t>4</a:t>
            </a:r>
            <a:r>
              <a:rPr lang="ja-JP" altLang="en-US" smtClean="0"/>
              <a:t>分割</a:t>
            </a:r>
            <a:endParaRPr lang="en-US" altLang="ja-JP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B319B18-95CC-4076-82A9-874D1D5F91C5}" type="slidenum">
              <a:rPr lang="ja-JP" altLang="en-US" smtClean="0"/>
              <a:pPr eaLnBrk="1" hangingPunct="1"/>
              <a:t>18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1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  <a:endParaRPr lang="en-US" altLang="ja-JP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515D1EAE-0E41-42F6-874E-630B339DFF60}" type="slidenum">
              <a:rPr lang="ja-JP" altLang="en-US" smtClean="0"/>
              <a:pPr eaLnBrk="1" hangingPunct="1"/>
              <a:t>19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1</a:t>
            </a:r>
            <a:r>
              <a:rPr lang="ja-JP" altLang="en-US" smtClean="0"/>
              <a:t>画目を</a:t>
            </a:r>
            <a:r>
              <a:rPr lang="en-US" altLang="ja-JP" smtClean="0"/>
              <a:t>3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5EFF06D-45DC-446F-AD5C-172B0F990FCB}" type="slidenum">
              <a:rPr lang="ja-JP" altLang="en-US" smtClean="0"/>
              <a:pPr eaLnBrk="1" hangingPunct="1"/>
              <a:t>20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2E076E4-5B81-456E-85F7-AB901F3A3F23}" type="slidenum">
              <a:rPr lang="ja-JP" altLang="en-US" smtClean="0"/>
              <a:pPr eaLnBrk="1" hangingPunct="1"/>
              <a:t>21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  <a:endParaRPr lang="en-US" altLang="ja-JP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CB268A24-D63D-4C42-B042-E94FA1310309}" type="slidenum">
              <a:rPr lang="ja-JP" altLang="en-US" smtClean="0"/>
              <a:pPr eaLnBrk="1" hangingPunct="1"/>
              <a:t>22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B9AE2F-5C7E-4EAA-81B2-A9276899EFE3}" type="slidenum">
              <a:rPr lang="en-US" altLang="ja-JP"/>
              <a:pPr/>
              <a:t>24</a:t>
            </a:fld>
            <a:endParaRPr lang="en-US" altLang="ja-JP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5</a:t>
            </a:r>
            <a:r>
              <a:rPr lang="ja-JP" altLang="en-US" smtClean="0"/>
              <a:t>分割</a:t>
            </a:r>
            <a:endParaRPr lang="en-US" altLang="ja-JP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5FA46832-93DC-4B8A-B5F3-F5BF6D976125}" type="slidenum">
              <a:rPr lang="ja-JP" altLang="en-US" smtClean="0"/>
              <a:pPr eaLnBrk="1" hangingPunct="1"/>
              <a:t>28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1</a:t>
            </a:r>
            <a:r>
              <a:rPr lang="ja-JP" altLang="en-US" smtClean="0"/>
              <a:t>画目を</a:t>
            </a:r>
            <a:r>
              <a:rPr lang="en-US" altLang="ja-JP" smtClean="0"/>
              <a:t>3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DB8DA57-5CE8-485B-A3AC-A3FB1F63C8B3}" type="slidenum">
              <a:rPr lang="ja-JP" altLang="en-US" smtClean="0"/>
              <a:pPr eaLnBrk="1" hangingPunct="1"/>
              <a:t>29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3</a:t>
            </a:r>
            <a:r>
              <a:rPr lang="ja-JP" altLang="en-US" smtClean="0"/>
              <a:t>画目を</a:t>
            </a:r>
            <a:r>
              <a:rPr lang="en-US" altLang="ja-JP" smtClean="0"/>
              <a:t>4</a:t>
            </a:r>
            <a:r>
              <a:rPr lang="ja-JP" altLang="en-US" smtClean="0"/>
              <a:t>分割</a:t>
            </a:r>
            <a:endParaRPr lang="en-US" altLang="ja-JP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B319B18-95CC-4076-82A9-874D1D5F91C5}" type="slidenum">
              <a:rPr lang="ja-JP" altLang="en-US" smtClean="0"/>
              <a:pPr eaLnBrk="1" hangingPunct="1"/>
              <a:t>30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  <a:endParaRPr lang="en-US" altLang="ja-JP" smtClean="0"/>
          </a:p>
          <a:p>
            <a:pPr eaLnBrk="1" hangingPunct="1">
              <a:spcBef>
                <a:spcPct val="0"/>
              </a:spcBef>
            </a:pPr>
            <a:r>
              <a:rPr lang="en-US" altLang="ja-JP" smtClean="0"/>
              <a:t>3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  <a:endParaRPr lang="en-US" altLang="ja-JP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E3A498DD-56E3-4BE7-854F-24183DC8F711}" type="slidenum">
              <a:rPr lang="ja-JP" altLang="en-US" smtClean="0"/>
              <a:pPr eaLnBrk="1" hangingPunct="1"/>
              <a:t>31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dirty="0" smtClean="0"/>
              <a:t>1</a:t>
            </a:r>
            <a:r>
              <a:rPr lang="ja-JP" altLang="en-US" dirty="0" smtClean="0"/>
              <a:t>画目を</a:t>
            </a:r>
            <a:r>
              <a:rPr lang="en-US" altLang="ja-JP" dirty="0" smtClean="0"/>
              <a:t>4</a:t>
            </a:r>
            <a:r>
              <a:rPr lang="ja-JP" altLang="en-US" dirty="0" smtClean="0"/>
              <a:t>分割</a:t>
            </a:r>
            <a:endParaRPr lang="en-US" altLang="ja-JP" dirty="0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CADB74B-5126-4BFD-9F98-AFECEDC38CD7}" type="slidenum">
              <a:rPr lang="ja-JP" altLang="en-US" smtClean="0"/>
              <a:pPr eaLnBrk="1" hangingPunct="1"/>
              <a:t>32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B9AE2F-5C7E-4EAA-81B2-A9276899EFE3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284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216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75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69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722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0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68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31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2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7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659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85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18" Type="http://schemas.openxmlformats.org/officeDocument/2006/relationships/audio" Target="../media/media9.wav"/><Relationship Id="rId26" Type="http://schemas.openxmlformats.org/officeDocument/2006/relationships/notesSlide" Target="../notesSlides/notesSlide4.xml"/><Relationship Id="rId3" Type="http://schemas.microsoft.com/office/2007/relationships/media" Target="../media/media2.wav"/><Relationship Id="rId21" Type="http://schemas.microsoft.com/office/2007/relationships/media" Target="../media/media11.wav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microsoft.com/office/2007/relationships/media" Target="../media/media9.wav"/><Relationship Id="rId25" Type="http://schemas.openxmlformats.org/officeDocument/2006/relationships/slideLayout" Target="../slideLayouts/slideLayout4.xml"/><Relationship Id="rId2" Type="http://schemas.openxmlformats.org/officeDocument/2006/relationships/audio" Target="../media/media1.wav"/><Relationship Id="rId16" Type="http://schemas.openxmlformats.org/officeDocument/2006/relationships/audio" Target="../media/media8.wav"/><Relationship Id="rId20" Type="http://schemas.openxmlformats.org/officeDocument/2006/relationships/audio" Target="../media/media10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24" Type="http://schemas.openxmlformats.org/officeDocument/2006/relationships/audio" Target="../media/media12.wav"/><Relationship Id="rId5" Type="http://schemas.microsoft.com/office/2007/relationships/media" Target="../media/media3.wav"/><Relationship Id="rId15" Type="http://schemas.microsoft.com/office/2007/relationships/media" Target="../media/media8.wav"/><Relationship Id="rId23" Type="http://schemas.microsoft.com/office/2007/relationships/media" Target="../media/media12.wav"/><Relationship Id="rId10" Type="http://schemas.openxmlformats.org/officeDocument/2006/relationships/audio" Target="../media/media5.wav"/><Relationship Id="rId19" Type="http://schemas.microsoft.com/office/2007/relationships/media" Target="../media/media10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Relationship Id="rId22" Type="http://schemas.openxmlformats.org/officeDocument/2006/relationships/audio" Target="../media/media11.wav"/><Relationship Id="rId27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Make a </a:t>
            </a:r>
            <a:r>
              <a:rPr lang="en-US" altLang="ja-JP" dirty="0" smtClean="0"/>
              <a:t>birthday card</a:t>
            </a:r>
            <a:r>
              <a:rPr lang="ja-JP" altLang="en-US" dirty="0"/>
              <a:t/>
            </a:r>
            <a:br>
              <a:rPr lang="ja-JP" altLang="en-US" dirty="0"/>
            </a:br>
            <a:r>
              <a:rPr lang="en-US" altLang="ja-JP" dirty="0" smtClean="0"/>
              <a:t>or</a:t>
            </a:r>
            <a:r>
              <a:rPr lang="ja-JP" altLang="en-US" dirty="0" smtClean="0"/>
              <a:t> </a:t>
            </a:r>
            <a:r>
              <a:rPr lang="en-US" altLang="ja-JP" dirty="0" smtClean="0"/>
              <a:t>a thank </a:t>
            </a:r>
            <a:r>
              <a:rPr lang="en-US" altLang="ja-JP" dirty="0"/>
              <a:t>you</a:t>
            </a:r>
            <a:r>
              <a:rPr lang="ja-JP" altLang="en-US" dirty="0"/>
              <a:t> </a:t>
            </a:r>
            <a:r>
              <a:rPr lang="en-US" altLang="ja-JP" dirty="0" smtClean="0"/>
              <a:t>card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2, Section </a:t>
            </a:r>
            <a:r>
              <a:rPr lang="en-US" altLang="ja-JP" dirty="0"/>
              <a:t>4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24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Omedetoo</a:t>
            </a:r>
            <a:r>
              <a:rPr lang="ja-JP" altLang="en-US" dirty="0" smtClean="0"/>
              <a:t>→</a:t>
            </a:r>
            <a:r>
              <a:rPr lang="en-US" altLang="ja-JP" dirty="0"/>
              <a:t>O me </a:t>
            </a:r>
            <a:r>
              <a:rPr lang="en-US" altLang="ja-JP" dirty="0">
                <a:solidFill>
                  <a:srgbClr val="FF0000"/>
                </a:solidFill>
              </a:rPr>
              <a:t>d</a:t>
            </a:r>
            <a:r>
              <a:rPr lang="en-US" altLang="ja-JP" dirty="0"/>
              <a:t>e</a:t>
            </a:r>
            <a:r>
              <a:rPr lang="ja-JP" altLang="en-US" dirty="0" smtClean="0"/>
              <a:t> </a:t>
            </a:r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smtClean="0">
                <a:solidFill>
                  <a:srgbClr val="0070C0"/>
                </a:solidFill>
              </a:rPr>
              <a:t>u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408485"/>
              </p:ext>
            </p:extLst>
          </p:nvPr>
        </p:nvGraphicFramePr>
        <p:xfrm>
          <a:off x="395540" y="1268760"/>
          <a:ext cx="8568001" cy="54005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5019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900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endParaRPr kumimoji="1" lang="ja-JP" altLang="ja-JP" sz="2900" kern="1200" dirty="0" smtClean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9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d</a:t>
                      </a:r>
                      <a:endParaRPr lang="ja-JP" sz="20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ら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ま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だ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あ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ぢ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ち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し</a:t>
                      </a: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む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づ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す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め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へ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で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け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も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の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ど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そ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400193" y="34036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shi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61452" y="34197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c</a:t>
            </a:r>
            <a:r>
              <a:rPr kumimoji="1" lang="en-US" altLang="ja-JP" dirty="0" smtClean="0"/>
              <a:t>hi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61452" y="43651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tsu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27984" y="43970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fu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461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 10"/>
          <p:cNvSpPr/>
          <p:nvPr/>
        </p:nvSpPr>
        <p:spPr>
          <a:xfrm>
            <a:off x="2738804" y="2560639"/>
            <a:ext cx="1973873" cy="611187"/>
          </a:xfrm>
          <a:custGeom>
            <a:avLst/>
            <a:gdLst>
              <a:gd name="connsiteX0" fmla="*/ 707231 w 2138362"/>
              <a:gd name="connsiteY0" fmla="*/ 316706 h 611981"/>
              <a:gd name="connsiteX1" fmla="*/ 897731 w 2138362"/>
              <a:gd name="connsiteY1" fmla="*/ 269081 h 611981"/>
              <a:gd name="connsiteX2" fmla="*/ 1283493 w 2138362"/>
              <a:gd name="connsiteY2" fmla="*/ 176212 h 611981"/>
              <a:gd name="connsiteX3" fmla="*/ 1526381 w 2138362"/>
              <a:gd name="connsiteY3" fmla="*/ 107156 h 611981"/>
              <a:gd name="connsiteX4" fmla="*/ 1628775 w 2138362"/>
              <a:gd name="connsiteY4" fmla="*/ 73819 h 611981"/>
              <a:gd name="connsiteX5" fmla="*/ 1645443 w 2138362"/>
              <a:gd name="connsiteY5" fmla="*/ 69056 h 611981"/>
              <a:gd name="connsiteX6" fmla="*/ 1654968 w 2138362"/>
              <a:gd name="connsiteY6" fmla="*/ 57150 h 611981"/>
              <a:gd name="connsiteX7" fmla="*/ 1712118 w 2138362"/>
              <a:gd name="connsiteY7" fmla="*/ 11906 h 611981"/>
              <a:gd name="connsiteX8" fmla="*/ 1731168 w 2138362"/>
              <a:gd name="connsiteY8" fmla="*/ 0 h 611981"/>
              <a:gd name="connsiteX9" fmla="*/ 1835943 w 2138362"/>
              <a:gd name="connsiteY9" fmla="*/ 21431 h 611981"/>
              <a:gd name="connsiteX10" fmla="*/ 1995487 w 2138362"/>
              <a:gd name="connsiteY10" fmla="*/ 66675 h 611981"/>
              <a:gd name="connsiteX11" fmla="*/ 2102643 w 2138362"/>
              <a:gd name="connsiteY11" fmla="*/ 107156 h 611981"/>
              <a:gd name="connsiteX12" fmla="*/ 2121693 w 2138362"/>
              <a:gd name="connsiteY12" fmla="*/ 121444 h 611981"/>
              <a:gd name="connsiteX13" fmla="*/ 2128837 w 2138362"/>
              <a:gd name="connsiteY13" fmla="*/ 135731 h 611981"/>
              <a:gd name="connsiteX14" fmla="*/ 2133600 w 2138362"/>
              <a:gd name="connsiteY14" fmla="*/ 145256 h 611981"/>
              <a:gd name="connsiteX15" fmla="*/ 2138362 w 2138362"/>
              <a:gd name="connsiteY15" fmla="*/ 159544 h 611981"/>
              <a:gd name="connsiteX16" fmla="*/ 2138362 w 2138362"/>
              <a:gd name="connsiteY16" fmla="*/ 171450 h 611981"/>
              <a:gd name="connsiteX17" fmla="*/ 2135981 w 2138362"/>
              <a:gd name="connsiteY17" fmla="*/ 185737 h 611981"/>
              <a:gd name="connsiteX18" fmla="*/ 2121693 w 2138362"/>
              <a:gd name="connsiteY18" fmla="*/ 202406 h 611981"/>
              <a:gd name="connsiteX19" fmla="*/ 2097881 w 2138362"/>
              <a:gd name="connsiteY19" fmla="*/ 216694 h 611981"/>
              <a:gd name="connsiteX20" fmla="*/ 2076450 w 2138362"/>
              <a:gd name="connsiteY20" fmla="*/ 226219 h 611981"/>
              <a:gd name="connsiteX21" fmla="*/ 1762125 w 2138362"/>
              <a:gd name="connsiteY21" fmla="*/ 300037 h 611981"/>
              <a:gd name="connsiteX22" fmla="*/ 1557337 w 2138362"/>
              <a:gd name="connsiteY22" fmla="*/ 342900 h 611981"/>
              <a:gd name="connsiteX23" fmla="*/ 1216818 w 2138362"/>
              <a:gd name="connsiteY23" fmla="*/ 414337 h 611981"/>
              <a:gd name="connsiteX24" fmla="*/ 933450 w 2138362"/>
              <a:gd name="connsiteY24" fmla="*/ 478631 h 611981"/>
              <a:gd name="connsiteX25" fmla="*/ 723900 w 2138362"/>
              <a:gd name="connsiteY25" fmla="*/ 526256 h 611981"/>
              <a:gd name="connsiteX26" fmla="*/ 395287 w 2138362"/>
              <a:gd name="connsiteY26" fmla="*/ 597694 h 611981"/>
              <a:gd name="connsiteX27" fmla="*/ 369093 w 2138362"/>
              <a:gd name="connsiteY27" fmla="*/ 602456 h 611981"/>
              <a:gd name="connsiteX28" fmla="*/ 354806 w 2138362"/>
              <a:gd name="connsiteY28" fmla="*/ 604837 h 611981"/>
              <a:gd name="connsiteX29" fmla="*/ 333375 w 2138362"/>
              <a:gd name="connsiteY29" fmla="*/ 609600 h 611981"/>
              <a:gd name="connsiteX30" fmla="*/ 302418 w 2138362"/>
              <a:gd name="connsiteY30" fmla="*/ 611981 h 611981"/>
              <a:gd name="connsiteX31" fmla="*/ 280987 w 2138362"/>
              <a:gd name="connsiteY31" fmla="*/ 611981 h 611981"/>
              <a:gd name="connsiteX32" fmla="*/ 259556 w 2138362"/>
              <a:gd name="connsiteY32" fmla="*/ 604837 h 611981"/>
              <a:gd name="connsiteX33" fmla="*/ 161925 w 2138362"/>
              <a:gd name="connsiteY33" fmla="*/ 545306 h 611981"/>
              <a:gd name="connsiteX34" fmla="*/ 126206 w 2138362"/>
              <a:gd name="connsiteY34" fmla="*/ 521494 h 611981"/>
              <a:gd name="connsiteX35" fmla="*/ 85725 w 2138362"/>
              <a:gd name="connsiteY35" fmla="*/ 483394 h 611981"/>
              <a:gd name="connsiteX36" fmla="*/ 47625 w 2138362"/>
              <a:gd name="connsiteY36" fmla="*/ 438150 h 611981"/>
              <a:gd name="connsiteX37" fmla="*/ 21431 w 2138362"/>
              <a:gd name="connsiteY37" fmla="*/ 395287 h 611981"/>
              <a:gd name="connsiteX38" fmla="*/ 2381 w 2138362"/>
              <a:gd name="connsiteY38" fmla="*/ 357187 h 611981"/>
              <a:gd name="connsiteX39" fmla="*/ 2381 w 2138362"/>
              <a:gd name="connsiteY39" fmla="*/ 345281 h 611981"/>
              <a:gd name="connsiteX40" fmla="*/ 0 w 2138362"/>
              <a:gd name="connsiteY40" fmla="*/ 330994 h 611981"/>
              <a:gd name="connsiteX41" fmla="*/ 9525 w 2138362"/>
              <a:gd name="connsiteY41" fmla="*/ 323850 h 611981"/>
              <a:gd name="connsiteX42" fmla="*/ 26193 w 2138362"/>
              <a:gd name="connsiteY42" fmla="*/ 323850 h 611981"/>
              <a:gd name="connsiteX43" fmla="*/ 45243 w 2138362"/>
              <a:gd name="connsiteY43" fmla="*/ 328612 h 611981"/>
              <a:gd name="connsiteX44" fmla="*/ 64293 w 2138362"/>
              <a:gd name="connsiteY44" fmla="*/ 340519 h 611981"/>
              <a:gd name="connsiteX45" fmla="*/ 92868 w 2138362"/>
              <a:gd name="connsiteY45" fmla="*/ 369094 h 611981"/>
              <a:gd name="connsiteX46" fmla="*/ 135731 w 2138362"/>
              <a:gd name="connsiteY46" fmla="*/ 392906 h 611981"/>
              <a:gd name="connsiteX47" fmla="*/ 188118 w 2138362"/>
              <a:gd name="connsiteY47" fmla="*/ 411956 h 611981"/>
              <a:gd name="connsiteX48" fmla="*/ 226218 w 2138362"/>
              <a:gd name="connsiteY48" fmla="*/ 416719 h 611981"/>
              <a:gd name="connsiteX49" fmla="*/ 264318 w 2138362"/>
              <a:gd name="connsiteY49" fmla="*/ 414337 h 611981"/>
              <a:gd name="connsiteX50" fmla="*/ 292893 w 2138362"/>
              <a:gd name="connsiteY50" fmla="*/ 409575 h 611981"/>
              <a:gd name="connsiteX51" fmla="*/ 376237 w 2138362"/>
              <a:gd name="connsiteY51" fmla="*/ 390525 h 611981"/>
              <a:gd name="connsiteX52" fmla="*/ 500062 w 2138362"/>
              <a:gd name="connsiteY52" fmla="*/ 364331 h 611981"/>
              <a:gd name="connsiteX53" fmla="*/ 707231 w 2138362"/>
              <a:gd name="connsiteY53" fmla="*/ 316706 h 611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138362" h="611981">
                <a:moveTo>
                  <a:pt x="707231" y="316706"/>
                </a:moveTo>
                <a:lnTo>
                  <a:pt x="897731" y="269081"/>
                </a:lnTo>
                <a:lnTo>
                  <a:pt x="1283493" y="176212"/>
                </a:lnTo>
                <a:lnTo>
                  <a:pt x="1526381" y="107156"/>
                </a:lnTo>
                <a:lnTo>
                  <a:pt x="1628775" y="73819"/>
                </a:lnTo>
                <a:lnTo>
                  <a:pt x="1645443" y="69056"/>
                </a:lnTo>
                <a:lnTo>
                  <a:pt x="1654968" y="57150"/>
                </a:lnTo>
                <a:lnTo>
                  <a:pt x="1712118" y="11906"/>
                </a:lnTo>
                <a:lnTo>
                  <a:pt x="1731168" y="0"/>
                </a:lnTo>
                <a:lnTo>
                  <a:pt x="1835943" y="21431"/>
                </a:lnTo>
                <a:lnTo>
                  <a:pt x="1995487" y="66675"/>
                </a:lnTo>
                <a:lnTo>
                  <a:pt x="2102643" y="107156"/>
                </a:lnTo>
                <a:lnTo>
                  <a:pt x="2121693" y="121444"/>
                </a:lnTo>
                <a:lnTo>
                  <a:pt x="2128837" y="135731"/>
                </a:lnTo>
                <a:lnTo>
                  <a:pt x="2133600" y="145256"/>
                </a:lnTo>
                <a:lnTo>
                  <a:pt x="2138362" y="159544"/>
                </a:lnTo>
                <a:lnTo>
                  <a:pt x="2138362" y="171450"/>
                </a:lnTo>
                <a:lnTo>
                  <a:pt x="2135981" y="185737"/>
                </a:lnTo>
                <a:lnTo>
                  <a:pt x="2121693" y="202406"/>
                </a:lnTo>
                <a:lnTo>
                  <a:pt x="2097881" y="216694"/>
                </a:lnTo>
                <a:lnTo>
                  <a:pt x="2076450" y="226219"/>
                </a:lnTo>
                <a:lnTo>
                  <a:pt x="1762125" y="300037"/>
                </a:lnTo>
                <a:lnTo>
                  <a:pt x="1557337" y="342900"/>
                </a:lnTo>
                <a:lnTo>
                  <a:pt x="1216818" y="414337"/>
                </a:lnTo>
                <a:lnTo>
                  <a:pt x="933450" y="478631"/>
                </a:lnTo>
                <a:lnTo>
                  <a:pt x="723900" y="526256"/>
                </a:lnTo>
                <a:lnTo>
                  <a:pt x="395287" y="597694"/>
                </a:lnTo>
                <a:lnTo>
                  <a:pt x="369093" y="602456"/>
                </a:lnTo>
                <a:lnTo>
                  <a:pt x="354806" y="604837"/>
                </a:lnTo>
                <a:lnTo>
                  <a:pt x="333375" y="609600"/>
                </a:lnTo>
                <a:lnTo>
                  <a:pt x="302418" y="611981"/>
                </a:lnTo>
                <a:lnTo>
                  <a:pt x="280987" y="611981"/>
                </a:lnTo>
                <a:lnTo>
                  <a:pt x="259556" y="604837"/>
                </a:lnTo>
                <a:lnTo>
                  <a:pt x="161925" y="545306"/>
                </a:lnTo>
                <a:lnTo>
                  <a:pt x="126206" y="521494"/>
                </a:lnTo>
                <a:lnTo>
                  <a:pt x="85725" y="483394"/>
                </a:lnTo>
                <a:lnTo>
                  <a:pt x="47625" y="438150"/>
                </a:lnTo>
                <a:lnTo>
                  <a:pt x="21431" y="395287"/>
                </a:lnTo>
                <a:lnTo>
                  <a:pt x="2381" y="357187"/>
                </a:lnTo>
                <a:lnTo>
                  <a:pt x="2381" y="345281"/>
                </a:lnTo>
                <a:lnTo>
                  <a:pt x="0" y="330994"/>
                </a:lnTo>
                <a:lnTo>
                  <a:pt x="9525" y="323850"/>
                </a:lnTo>
                <a:lnTo>
                  <a:pt x="26193" y="323850"/>
                </a:lnTo>
                <a:lnTo>
                  <a:pt x="45243" y="328612"/>
                </a:lnTo>
                <a:lnTo>
                  <a:pt x="64293" y="340519"/>
                </a:lnTo>
                <a:lnTo>
                  <a:pt x="92868" y="369094"/>
                </a:lnTo>
                <a:lnTo>
                  <a:pt x="135731" y="392906"/>
                </a:lnTo>
                <a:lnTo>
                  <a:pt x="188118" y="411956"/>
                </a:lnTo>
                <a:lnTo>
                  <a:pt x="226218" y="416719"/>
                </a:lnTo>
                <a:lnTo>
                  <a:pt x="264318" y="414337"/>
                </a:lnTo>
                <a:lnTo>
                  <a:pt x="292893" y="409575"/>
                </a:lnTo>
                <a:lnTo>
                  <a:pt x="376237" y="390525"/>
                </a:lnTo>
                <a:lnTo>
                  <a:pt x="500062" y="364331"/>
                </a:lnTo>
                <a:lnTo>
                  <a:pt x="707231" y="3167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5533292" y="2008188"/>
            <a:ext cx="826477" cy="887412"/>
          </a:xfrm>
          <a:custGeom>
            <a:avLst/>
            <a:gdLst>
              <a:gd name="connsiteX0" fmla="*/ 280988 w 895350"/>
              <a:gd name="connsiteY0" fmla="*/ 80962 h 888206"/>
              <a:gd name="connsiteX1" fmla="*/ 373857 w 895350"/>
              <a:gd name="connsiteY1" fmla="*/ 121444 h 888206"/>
              <a:gd name="connsiteX2" fmla="*/ 442913 w 895350"/>
              <a:gd name="connsiteY2" fmla="*/ 161925 h 888206"/>
              <a:gd name="connsiteX3" fmla="*/ 533400 w 895350"/>
              <a:gd name="connsiteY3" fmla="*/ 219075 h 888206"/>
              <a:gd name="connsiteX4" fmla="*/ 585788 w 895350"/>
              <a:gd name="connsiteY4" fmla="*/ 261937 h 888206"/>
              <a:gd name="connsiteX5" fmla="*/ 642938 w 895350"/>
              <a:gd name="connsiteY5" fmla="*/ 323850 h 888206"/>
              <a:gd name="connsiteX6" fmla="*/ 697707 w 895350"/>
              <a:gd name="connsiteY6" fmla="*/ 385762 h 888206"/>
              <a:gd name="connsiteX7" fmla="*/ 769144 w 895350"/>
              <a:gd name="connsiteY7" fmla="*/ 473869 h 888206"/>
              <a:gd name="connsiteX8" fmla="*/ 819150 w 895350"/>
              <a:gd name="connsiteY8" fmla="*/ 545306 h 888206"/>
              <a:gd name="connsiteX9" fmla="*/ 847725 w 895350"/>
              <a:gd name="connsiteY9" fmla="*/ 600075 h 888206"/>
              <a:gd name="connsiteX10" fmla="*/ 866775 w 895350"/>
              <a:gd name="connsiteY10" fmla="*/ 638175 h 888206"/>
              <a:gd name="connsiteX11" fmla="*/ 883444 w 895350"/>
              <a:gd name="connsiteY11" fmla="*/ 681037 h 888206"/>
              <a:gd name="connsiteX12" fmla="*/ 890588 w 895350"/>
              <a:gd name="connsiteY12" fmla="*/ 714375 h 888206"/>
              <a:gd name="connsiteX13" fmla="*/ 895350 w 895350"/>
              <a:gd name="connsiteY13" fmla="*/ 769144 h 888206"/>
              <a:gd name="connsiteX14" fmla="*/ 890588 w 895350"/>
              <a:gd name="connsiteY14" fmla="*/ 814387 h 888206"/>
              <a:gd name="connsiteX15" fmla="*/ 881063 w 895350"/>
              <a:gd name="connsiteY15" fmla="*/ 845344 h 888206"/>
              <a:gd name="connsiteX16" fmla="*/ 859632 w 895350"/>
              <a:gd name="connsiteY16" fmla="*/ 871537 h 888206"/>
              <a:gd name="connsiteX17" fmla="*/ 840582 w 895350"/>
              <a:gd name="connsiteY17" fmla="*/ 881062 h 888206"/>
              <a:gd name="connsiteX18" fmla="*/ 809625 w 895350"/>
              <a:gd name="connsiteY18" fmla="*/ 888206 h 888206"/>
              <a:gd name="connsiteX19" fmla="*/ 762000 w 895350"/>
              <a:gd name="connsiteY19" fmla="*/ 883444 h 888206"/>
              <a:gd name="connsiteX20" fmla="*/ 723900 w 895350"/>
              <a:gd name="connsiteY20" fmla="*/ 873919 h 888206"/>
              <a:gd name="connsiteX21" fmla="*/ 676275 w 895350"/>
              <a:gd name="connsiteY21" fmla="*/ 845344 h 888206"/>
              <a:gd name="connsiteX22" fmla="*/ 647700 w 895350"/>
              <a:gd name="connsiteY22" fmla="*/ 819150 h 888206"/>
              <a:gd name="connsiteX23" fmla="*/ 619125 w 895350"/>
              <a:gd name="connsiteY23" fmla="*/ 781050 h 888206"/>
              <a:gd name="connsiteX24" fmla="*/ 585788 w 895350"/>
              <a:gd name="connsiteY24" fmla="*/ 721519 h 888206"/>
              <a:gd name="connsiteX25" fmla="*/ 502444 w 895350"/>
              <a:gd name="connsiteY25" fmla="*/ 564356 h 888206"/>
              <a:gd name="connsiteX26" fmla="*/ 445294 w 895350"/>
              <a:gd name="connsiteY26" fmla="*/ 469106 h 888206"/>
              <a:gd name="connsiteX27" fmla="*/ 388144 w 895350"/>
              <a:gd name="connsiteY27" fmla="*/ 383381 h 888206"/>
              <a:gd name="connsiteX28" fmla="*/ 330994 w 895350"/>
              <a:gd name="connsiteY28" fmla="*/ 307181 h 888206"/>
              <a:gd name="connsiteX29" fmla="*/ 290513 w 895350"/>
              <a:gd name="connsiteY29" fmla="*/ 254794 h 888206"/>
              <a:gd name="connsiteX30" fmla="*/ 230982 w 895350"/>
              <a:gd name="connsiteY30" fmla="*/ 204787 h 888206"/>
              <a:gd name="connsiteX31" fmla="*/ 116682 w 895350"/>
              <a:gd name="connsiteY31" fmla="*/ 116681 h 888206"/>
              <a:gd name="connsiteX32" fmla="*/ 23813 w 895350"/>
              <a:gd name="connsiteY32" fmla="*/ 54769 h 888206"/>
              <a:gd name="connsiteX33" fmla="*/ 9525 w 895350"/>
              <a:gd name="connsiteY33" fmla="*/ 42862 h 888206"/>
              <a:gd name="connsiteX34" fmla="*/ 2382 w 895350"/>
              <a:gd name="connsiteY34" fmla="*/ 35719 h 888206"/>
              <a:gd name="connsiteX35" fmla="*/ 0 w 895350"/>
              <a:gd name="connsiteY35" fmla="*/ 23812 h 888206"/>
              <a:gd name="connsiteX36" fmla="*/ 0 w 895350"/>
              <a:gd name="connsiteY36" fmla="*/ 16669 h 888206"/>
              <a:gd name="connsiteX37" fmla="*/ 7144 w 895350"/>
              <a:gd name="connsiteY37" fmla="*/ 4762 h 888206"/>
              <a:gd name="connsiteX38" fmla="*/ 19050 w 895350"/>
              <a:gd name="connsiteY38" fmla="*/ 0 h 888206"/>
              <a:gd name="connsiteX39" fmla="*/ 40482 w 895350"/>
              <a:gd name="connsiteY39" fmla="*/ 2381 h 888206"/>
              <a:gd name="connsiteX40" fmla="*/ 97632 w 895350"/>
              <a:gd name="connsiteY40" fmla="*/ 19050 h 888206"/>
              <a:gd name="connsiteX41" fmla="*/ 159544 w 895350"/>
              <a:gd name="connsiteY41" fmla="*/ 38100 h 888206"/>
              <a:gd name="connsiteX42" fmla="*/ 280988 w 895350"/>
              <a:gd name="connsiteY42" fmla="*/ 80962 h 88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895350" h="888206">
                <a:moveTo>
                  <a:pt x="280988" y="80962"/>
                </a:moveTo>
                <a:lnTo>
                  <a:pt x="373857" y="121444"/>
                </a:lnTo>
                <a:lnTo>
                  <a:pt x="442913" y="161925"/>
                </a:lnTo>
                <a:lnTo>
                  <a:pt x="533400" y="219075"/>
                </a:lnTo>
                <a:lnTo>
                  <a:pt x="585788" y="261937"/>
                </a:lnTo>
                <a:lnTo>
                  <a:pt x="642938" y="323850"/>
                </a:lnTo>
                <a:lnTo>
                  <a:pt x="697707" y="385762"/>
                </a:lnTo>
                <a:lnTo>
                  <a:pt x="769144" y="473869"/>
                </a:lnTo>
                <a:lnTo>
                  <a:pt x="819150" y="545306"/>
                </a:lnTo>
                <a:lnTo>
                  <a:pt x="847725" y="600075"/>
                </a:lnTo>
                <a:lnTo>
                  <a:pt x="866775" y="638175"/>
                </a:lnTo>
                <a:lnTo>
                  <a:pt x="883444" y="681037"/>
                </a:lnTo>
                <a:lnTo>
                  <a:pt x="890588" y="714375"/>
                </a:lnTo>
                <a:lnTo>
                  <a:pt x="895350" y="769144"/>
                </a:lnTo>
                <a:lnTo>
                  <a:pt x="890588" y="814387"/>
                </a:lnTo>
                <a:lnTo>
                  <a:pt x="881063" y="845344"/>
                </a:lnTo>
                <a:lnTo>
                  <a:pt x="859632" y="871537"/>
                </a:lnTo>
                <a:lnTo>
                  <a:pt x="840582" y="881062"/>
                </a:lnTo>
                <a:lnTo>
                  <a:pt x="809625" y="888206"/>
                </a:lnTo>
                <a:lnTo>
                  <a:pt x="762000" y="883444"/>
                </a:lnTo>
                <a:lnTo>
                  <a:pt x="723900" y="873919"/>
                </a:lnTo>
                <a:lnTo>
                  <a:pt x="676275" y="845344"/>
                </a:lnTo>
                <a:lnTo>
                  <a:pt x="647700" y="819150"/>
                </a:lnTo>
                <a:lnTo>
                  <a:pt x="619125" y="781050"/>
                </a:lnTo>
                <a:lnTo>
                  <a:pt x="585788" y="721519"/>
                </a:lnTo>
                <a:lnTo>
                  <a:pt x="502444" y="564356"/>
                </a:lnTo>
                <a:lnTo>
                  <a:pt x="445294" y="469106"/>
                </a:lnTo>
                <a:lnTo>
                  <a:pt x="388144" y="383381"/>
                </a:lnTo>
                <a:lnTo>
                  <a:pt x="330994" y="307181"/>
                </a:lnTo>
                <a:lnTo>
                  <a:pt x="290513" y="254794"/>
                </a:lnTo>
                <a:lnTo>
                  <a:pt x="230982" y="204787"/>
                </a:lnTo>
                <a:lnTo>
                  <a:pt x="116682" y="116681"/>
                </a:lnTo>
                <a:lnTo>
                  <a:pt x="23813" y="54769"/>
                </a:lnTo>
                <a:lnTo>
                  <a:pt x="9525" y="42862"/>
                </a:lnTo>
                <a:lnTo>
                  <a:pt x="2382" y="35719"/>
                </a:lnTo>
                <a:lnTo>
                  <a:pt x="0" y="23812"/>
                </a:lnTo>
                <a:lnTo>
                  <a:pt x="0" y="16669"/>
                </a:lnTo>
                <a:lnTo>
                  <a:pt x="7144" y="4762"/>
                </a:lnTo>
                <a:lnTo>
                  <a:pt x="19050" y="0"/>
                </a:lnTo>
                <a:lnTo>
                  <a:pt x="40482" y="2381"/>
                </a:lnTo>
                <a:lnTo>
                  <a:pt x="97632" y="19050"/>
                </a:lnTo>
                <a:lnTo>
                  <a:pt x="159544" y="38100"/>
                </a:lnTo>
                <a:lnTo>
                  <a:pt x="280988" y="809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 rot="16200000">
            <a:off x="1523329" y="3426253"/>
            <a:ext cx="4265613" cy="524608"/>
          </a:xfrm>
          <a:custGeom>
            <a:avLst/>
            <a:gdLst>
              <a:gd name="connsiteX0" fmla="*/ 2221200 w 4266000"/>
              <a:gd name="connsiteY0" fmla="*/ 450000 h 568800"/>
              <a:gd name="connsiteX1" fmla="*/ 2743200 w 4266000"/>
              <a:gd name="connsiteY1" fmla="*/ 464400 h 568800"/>
              <a:gd name="connsiteX2" fmla="*/ 3232800 w 4266000"/>
              <a:gd name="connsiteY2" fmla="*/ 475200 h 568800"/>
              <a:gd name="connsiteX3" fmla="*/ 3531600 w 4266000"/>
              <a:gd name="connsiteY3" fmla="*/ 493200 h 568800"/>
              <a:gd name="connsiteX4" fmla="*/ 3582000 w 4266000"/>
              <a:gd name="connsiteY4" fmla="*/ 493200 h 568800"/>
              <a:gd name="connsiteX5" fmla="*/ 3625200 w 4266000"/>
              <a:gd name="connsiteY5" fmla="*/ 496800 h 568800"/>
              <a:gd name="connsiteX6" fmla="*/ 3704400 w 4266000"/>
              <a:gd name="connsiteY6" fmla="*/ 514800 h 568800"/>
              <a:gd name="connsiteX7" fmla="*/ 3837600 w 4266000"/>
              <a:gd name="connsiteY7" fmla="*/ 547200 h 568800"/>
              <a:gd name="connsiteX8" fmla="*/ 3898800 w 4266000"/>
              <a:gd name="connsiteY8" fmla="*/ 561600 h 568800"/>
              <a:gd name="connsiteX9" fmla="*/ 3949200 w 4266000"/>
              <a:gd name="connsiteY9" fmla="*/ 568800 h 568800"/>
              <a:gd name="connsiteX10" fmla="*/ 3978000 w 4266000"/>
              <a:gd name="connsiteY10" fmla="*/ 568800 h 568800"/>
              <a:gd name="connsiteX11" fmla="*/ 4006800 w 4266000"/>
              <a:gd name="connsiteY11" fmla="*/ 554400 h 568800"/>
              <a:gd name="connsiteX12" fmla="*/ 4071600 w 4266000"/>
              <a:gd name="connsiteY12" fmla="*/ 489600 h 568800"/>
              <a:gd name="connsiteX13" fmla="*/ 4140000 w 4266000"/>
              <a:gd name="connsiteY13" fmla="*/ 406800 h 568800"/>
              <a:gd name="connsiteX14" fmla="*/ 4158000 w 4266000"/>
              <a:gd name="connsiteY14" fmla="*/ 374400 h 568800"/>
              <a:gd name="connsiteX15" fmla="*/ 4212000 w 4266000"/>
              <a:gd name="connsiteY15" fmla="*/ 273600 h 568800"/>
              <a:gd name="connsiteX16" fmla="*/ 4262400 w 4266000"/>
              <a:gd name="connsiteY16" fmla="*/ 172800 h 568800"/>
              <a:gd name="connsiteX17" fmla="*/ 4266000 w 4266000"/>
              <a:gd name="connsiteY17" fmla="*/ 154800 h 568800"/>
              <a:gd name="connsiteX18" fmla="*/ 4266000 w 4266000"/>
              <a:gd name="connsiteY18" fmla="*/ 140400 h 568800"/>
              <a:gd name="connsiteX19" fmla="*/ 4258800 w 4266000"/>
              <a:gd name="connsiteY19" fmla="*/ 126000 h 568800"/>
              <a:gd name="connsiteX20" fmla="*/ 4251600 w 4266000"/>
              <a:gd name="connsiteY20" fmla="*/ 108000 h 568800"/>
              <a:gd name="connsiteX21" fmla="*/ 4244400 w 4266000"/>
              <a:gd name="connsiteY21" fmla="*/ 108000 h 568800"/>
              <a:gd name="connsiteX22" fmla="*/ 4230000 w 4266000"/>
              <a:gd name="connsiteY22" fmla="*/ 111600 h 568800"/>
              <a:gd name="connsiteX23" fmla="*/ 4204800 w 4266000"/>
              <a:gd name="connsiteY23" fmla="*/ 133200 h 568800"/>
              <a:gd name="connsiteX24" fmla="*/ 4176000 w 4266000"/>
              <a:gd name="connsiteY24" fmla="*/ 165600 h 568800"/>
              <a:gd name="connsiteX25" fmla="*/ 4136400 w 4266000"/>
              <a:gd name="connsiteY25" fmla="*/ 208800 h 568800"/>
              <a:gd name="connsiteX26" fmla="*/ 4093200 w 4266000"/>
              <a:gd name="connsiteY26" fmla="*/ 241200 h 568800"/>
              <a:gd name="connsiteX27" fmla="*/ 4039200 w 4266000"/>
              <a:gd name="connsiteY27" fmla="*/ 270000 h 568800"/>
              <a:gd name="connsiteX28" fmla="*/ 3999600 w 4266000"/>
              <a:gd name="connsiteY28" fmla="*/ 280800 h 568800"/>
              <a:gd name="connsiteX29" fmla="*/ 3945600 w 4266000"/>
              <a:gd name="connsiteY29" fmla="*/ 288000 h 568800"/>
              <a:gd name="connsiteX30" fmla="*/ 3801600 w 4266000"/>
              <a:gd name="connsiteY30" fmla="*/ 291600 h 568800"/>
              <a:gd name="connsiteX31" fmla="*/ 3146400 w 4266000"/>
              <a:gd name="connsiteY31" fmla="*/ 273600 h 568800"/>
              <a:gd name="connsiteX32" fmla="*/ 2660400 w 4266000"/>
              <a:gd name="connsiteY32" fmla="*/ 262800 h 568800"/>
              <a:gd name="connsiteX33" fmla="*/ 1648800 w 4266000"/>
              <a:gd name="connsiteY33" fmla="*/ 244800 h 568800"/>
              <a:gd name="connsiteX34" fmla="*/ 1321200 w 4266000"/>
              <a:gd name="connsiteY34" fmla="*/ 244800 h 568800"/>
              <a:gd name="connsiteX35" fmla="*/ 1159200 w 4266000"/>
              <a:gd name="connsiteY35" fmla="*/ 234000 h 568800"/>
              <a:gd name="connsiteX36" fmla="*/ 914400 w 4266000"/>
              <a:gd name="connsiteY36" fmla="*/ 216000 h 568800"/>
              <a:gd name="connsiteX37" fmla="*/ 723600 w 4266000"/>
              <a:gd name="connsiteY37" fmla="*/ 198000 h 568800"/>
              <a:gd name="connsiteX38" fmla="*/ 612000 w 4266000"/>
              <a:gd name="connsiteY38" fmla="*/ 180000 h 568800"/>
              <a:gd name="connsiteX39" fmla="*/ 500400 w 4266000"/>
              <a:gd name="connsiteY39" fmla="*/ 154800 h 568800"/>
              <a:gd name="connsiteX40" fmla="*/ 410400 w 4266000"/>
              <a:gd name="connsiteY40" fmla="*/ 126000 h 568800"/>
              <a:gd name="connsiteX41" fmla="*/ 342000 w 4266000"/>
              <a:gd name="connsiteY41" fmla="*/ 93600 h 568800"/>
              <a:gd name="connsiteX42" fmla="*/ 295200 w 4266000"/>
              <a:gd name="connsiteY42" fmla="*/ 61200 h 568800"/>
              <a:gd name="connsiteX43" fmla="*/ 273600 w 4266000"/>
              <a:gd name="connsiteY43" fmla="*/ 36000 h 568800"/>
              <a:gd name="connsiteX44" fmla="*/ 255600 w 4266000"/>
              <a:gd name="connsiteY44" fmla="*/ 0 h 568800"/>
              <a:gd name="connsiteX45" fmla="*/ 3600 w 4266000"/>
              <a:gd name="connsiteY45" fmla="*/ 0 h 568800"/>
              <a:gd name="connsiteX46" fmla="*/ 0 w 4266000"/>
              <a:gd name="connsiteY46" fmla="*/ 36000 h 568800"/>
              <a:gd name="connsiteX47" fmla="*/ 0 w 4266000"/>
              <a:gd name="connsiteY47" fmla="*/ 68400 h 568800"/>
              <a:gd name="connsiteX48" fmla="*/ 3600 w 4266000"/>
              <a:gd name="connsiteY48" fmla="*/ 100800 h 568800"/>
              <a:gd name="connsiteX49" fmla="*/ 10800 w 4266000"/>
              <a:gd name="connsiteY49" fmla="*/ 129600 h 568800"/>
              <a:gd name="connsiteX50" fmla="*/ 18000 w 4266000"/>
              <a:gd name="connsiteY50" fmla="*/ 154800 h 568800"/>
              <a:gd name="connsiteX51" fmla="*/ 32400 w 4266000"/>
              <a:gd name="connsiteY51" fmla="*/ 176400 h 568800"/>
              <a:gd name="connsiteX52" fmla="*/ 57600 w 4266000"/>
              <a:gd name="connsiteY52" fmla="*/ 212400 h 568800"/>
              <a:gd name="connsiteX53" fmla="*/ 104400 w 4266000"/>
              <a:gd name="connsiteY53" fmla="*/ 255600 h 568800"/>
              <a:gd name="connsiteX54" fmla="*/ 151200 w 4266000"/>
              <a:gd name="connsiteY54" fmla="*/ 288000 h 568800"/>
              <a:gd name="connsiteX55" fmla="*/ 205200 w 4266000"/>
              <a:gd name="connsiteY55" fmla="*/ 313200 h 568800"/>
              <a:gd name="connsiteX56" fmla="*/ 266400 w 4266000"/>
              <a:gd name="connsiteY56" fmla="*/ 342000 h 568800"/>
              <a:gd name="connsiteX57" fmla="*/ 327600 w 4266000"/>
              <a:gd name="connsiteY57" fmla="*/ 360000 h 568800"/>
              <a:gd name="connsiteX58" fmla="*/ 417600 w 4266000"/>
              <a:gd name="connsiteY58" fmla="*/ 378000 h 568800"/>
              <a:gd name="connsiteX59" fmla="*/ 536400 w 4266000"/>
              <a:gd name="connsiteY59" fmla="*/ 399600 h 568800"/>
              <a:gd name="connsiteX60" fmla="*/ 644400 w 4266000"/>
              <a:gd name="connsiteY60" fmla="*/ 417600 h 568800"/>
              <a:gd name="connsiteX61" fmla="*/ 766800 w 4266000"/>
              <a:gd name="connsiteY61" fmla="*/ 428400 h 568800"/>
              <a:gd name="connsiteX62" fmla="*/ 910800 w 4266000"/>
              <a:gd name="connsiteY62" fmla="*/ 439200 h 568800"/>
              <a:gd name="connsiteX63" fmla="*/ 1141200 w 4266000"/>
              <a:gd name="connsiteY63" fmla="*/ 446400 h 568800"/>
              <a:gd name="connsiteX64" fmla="*/ 1368000 w 4266000"/>
              <a:gd name="connsiteY64" fmla="*/ 450000 h 568800"/>
              <a:gd name="connsiteX65" fmla="*/ 1756800 w 4266000"/>
              <a:gd name="connsiteY65" fmla="*/ 446400 h 568800"/>
              <a:gd name="connsiteX66" fmla="*/ 1908000 w 4266000"/>
              <a:gd name="connsiteY66" fmla="*/ 450000 h 568800"/>
              <a:gd name="connsiteX67" fmla="*/ 2088000 w 4266000"/>
              <a:gd name="connsiteY67" fmla="*/ 450000 h 568800"/>
              <a:gd name="connsiteX68" fmla="*/ 2221200 w 4266000"/>
              <a:gd name="connsiteY68" fmla="*/ 450000 h 5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266000" h="568800">
                <a:moveTo>
                  <a:pt x="2221200" y="450000"/>
                </a:moveTo>
                <a:lnTo>
                  <a:pt x="2743200" y="464400"/>
                </a:lnTo>
                <a:lnTo>
                  <a:pt x="3232800" y="475200"/>
                </a:lnTo>
                <a:lnTo>
                  <a:pt x="3531600" y="493200"/>
                </a:lnTo>
                <a:lnTo>
                  <a:pt x="3582000" y="493200"/>
                </a:lnTo>
                <a:lnTo>
                  <a:pt x="3625200" y="496800"/>
                </a:lnTo>
                <a:lnTo>
                  <a:pt x="3704400" y="514800"/>
                </a:lnTo>
                <a:lnTo>
                  <a:pt x="3837600" y="547200"/>
                </a:lnTo>
                <a:lnTo>
                  <a:pt x="3898800" y="561600"/>
                </a:lnTo>
                <a:lnTo>
                  <a:pt x="3949200" y="568800"/>
                </a:lnTo>
                <a:lnTo>
                  <a:pt x="3978000" y="568800"/>
                </a:lnTo>
                <a:lnTo>
                  <a:pt x="4006800" y="554400"/>
                </a:lnTo>
                <a:lnTo>
                  <a:pt x="4071600" y="489600"/>
                </a:lnTo>
                <a:lnTo>
                  <a:pt x="4140000" y="406800"/>
                </a:lnTo>
                <a:lnTo>
                  <a:pt x="4158000" y="374400"/>
                </a:lnTo>
                <a:lnTo>
                  <a:pt x="4212000" y="273600"/>
                </a:lnTo>
                <a:lnTo>
                  <a:pt x="4262400" y="172800"/>
                </a:lnTo>
                <a:lnTo>
                  <a:pt x="4266000" y="154800"/>
                </a:lnTo>
                <a:lnTo>
                  <a:pt x="4266000" y="140400"/>
                </a:lnTo>
                <a:lnTo>
                  <a:pt x="4258800" y="126000"/>
                </a:lnTo>
                <a:lnTo>
                  <a:pt x="4251600" y="108000"/>
                </a:lnTo>
                <a:lnTo>
                  <a:pt x="4244400" y="108000"/>
                </a:lnTo>
                <a:lnTo>
                  <a:pt x="4230000" y="111600"/>
                </a:lnTo>
                <a:lnTo>
                  <a:pt x="4204800" y="133200"/>
                </a:lnTo>
                <a:lnTo>
                  <a:pt x="4176000" y="165600"/>
                </a:lnTo>
                <a:lnTo>
                  <a:pt x="4136400" y="208800"/>
                </a:lnTo>
                <a:lnTo>
                  <a:pt x="4093200" y="241200"/>
                </a:lnTo>
                <a:lnTo>
                  <a:pt x="4039200" y="270000"/>
                </a:lnTo>
                <a:lnTo>
                  <a:pt x="3999600" y="280800"/>
                </a:lnTo>
                <a:lnTo>
                  <a:pt x="3945600" y="288000"/>
                </a:lnTo>
                <a:lnTo>
                  <a:pt x="3801600" y="291600"/>
                </a:lnTo>
                <a:lnTo>
                  <a:pt x="3146400" y="273600"/>
                </a:lnTo>
                <a:lnTo>
                  <a:pt x="2660400" y="262800"/>
                </a:lnTo>
                <a:lnTo>
                  <a:pt x="1648800" y="244800"/>
                </a:lnTo>
                <a:lnTo>
                  <a:pt x="1321200" y="244800"/>
                </a:lnTo>
                <a:lnTo>
                  <a:pt x="1159200" y="234000"/>
                </a:lnTo>
                <a:lnTo>
                  <a:pt x="914400" y="216000"/>
                </a:lnTo>
                <a:lnTo>
                  <a:pt x="723600" y="198000"/>
                </a:lnTo>
                <a:lnTo>
                  <a:pt x="612000" y="180000"/>
                </a:lnTo>
                <a:lnTo>
                  <a:pt x="500400" y="154800"/>
                </a:lnTo>
                <a:lnTo>
                  <a:pt x="410400" y="126000"/>
                </a:lnTo>
                <a:lnTo>
                  <a:pt x="342000" y="93600"/>
                </a:lnTo>
                <a:lnTo>
                  <a:pt x="295200" y="61200"/>
                </a:lnTo>
                <a:lnTo>
                  <a:pt x="273600" y="36000"/>
                </a:lnTo>
                <a:lnTo>
                  <a:pt x="255600" y="0"/>
                </a:lnTo>
                <a:lnTo>
                  <a:pt x="3600" y="0"/>
                </a:lnTo>
                <a:lnTo>
                  <a:pt x="0" y="36000"/>
                </a:lnTo>
                <a:lnTo>
                  <a:pt x="0" y="68400"/>
                </a:lnTo>
                <a:lnTo>
                  <a:pt x="3600" y="100800"/>
                </a:lnTo>
                <a:lnTo>
                  <a:pt x="10800" y="129600"/>
                </a:lnTo>
                <a:lnTo>
                  <a:pt x="18000" y="154800"/>
                </a:lnTo>
                <a:lnTo>
                  <a:pt x="32400" y="176400"/>
                </a:lnTo>
                <a:lnTo>
                  <a:pt x="57600" y="212400"/>
                </a:lnTo>
                <a:lnTo>
                  <a:pt x="104400" y="255600"/>
                </a:lnTo>
                <a:lnTo>
                  <a:pt x="151200" y="288000"/>
                </a:lnTo>
                <a:lnTo>
                  <a:pt x="205200" y="313200"/>
                </a:lnTo>
                <a:lnTo>
                  <a:pt x="266400" y="342000"/>
                </a:lnTo>
                <a:lnTo>
                  <a:pt x="327600" y="360000"/>
                </a:lnTo>
                <a:lnTo>
                  <a:pt x="417600" y="378000"/>
                </a:lnTo>
                <a:lnTo>
                  <a:pt x="536400" y="399600"/>
                </a:lnTo>
                <a:lnTo>
                  <a:pt x="644400" y="417600"/>
                </a:lnTo>
                <a:lnTo>
                  <a:pt x="766800" y="428400"/>
                </a:lnTo>
                <a:lnTo>
                  <a:pt x="910800" y="439200"/>
                </a:lnTo>
                <a:lnTo>
                  <a:pt x="1141200" y="446400"/>
                </a:lnTo>
                <a:lnTo>
                  <a:pt x="1368000" y="450000"/>
                </a:lnTo>
                <a:lnTo>
                  <a:pt x="1756800" y="446400"/>
                </a:lnTo>
                <a:lnTo>
                  <a:pt x="1908000" y="450000"/>
                </a:lnTo>
                <a:lnTo>
                  <a:pt x="2088000" y="450000"/>
                </a:lnTo>
                <a:lnTo>
                  <a:pt x="2221200" y="450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2791558" y="5167313"/>
            <a:ext cx="627185" cy="652462"/>
          </a:xfrm>
          <a:custGeom>
            <a:avLst/>
            <a:gdLst>
              <a:gd name="connsiteX0" fmla="*/ 264318 w 678656"/>
              <a:gd name="connsiteY0" fmla="*/ 269081 h 652462"/>
              <a:gd name="connsiteX1" fmla="*/ 319087 w 678656"/>
              <a:gd name="connsiteY1" fmla="*/ 316706 h 652462"/>
              <a:gd name="connsiteX2" fmla="*/ 373856 w 678656"/>
              <a:gd name="connsiteY2" fmla="*/ 352425 h 652462"/>
              <a:gd name="connsiteX3" fmla="*/ 461962 w 678656"/>
              <a:gd name="connsiteY3" fmla="*/ 388143 h 652462"/>
              <a:gd name="connsiteX4" fmla="*/ 509587 w 678656"/>
              <a:gd name="connsiteY4" fmla="*/ 400050 h 652462"/>
              <a:gd name="connsiteX5" fmla="*/ 576262 w 678656"/>
              <a:gd name="connsiteY5" fmla="*/ 407193 h 652462"/>
              <a:gd name="connsiteX6" fmla="*/ 616743 w 678656"/>
              <a:gd name="connsiteY6" fmla="*/ 407193 h 652462"/>
              <a:gd name="connsiteX7" fmla="*/ 645318 w 678656"/>
              <a:gd name="connsiteY7" fmla="*/ 404812 h 652462"/>
              <a:gd name="connsiteX8" fmla="*/ 678656 w 678656"/>
              <a:gd name="connsiteY8" fmla="*/ 388143 h 652462"/>
              <a:gd name="connsiteX9" fmla="*/ 673893 w 678656"/>
              <a:gd name="connsiteY9" fmla="*/ 652462 h 652462"/>
              <a:gd name="connsiteX10" fmla="*/ 673893 w 678656"/>
              <a:gd name="connsiteY10" fmla="*/ 652462 h 652462"/>
              <a:gd name="connsiteX11" fmla="*/ 635793 w 678656"/>
              <a:gd name="connsiteY11" fmla="*/ 647700 h 652462"/>
              <a:gd name="connsiteX12" fmla="*/ 581025 w 678656"/>
              <a:gd name="connsiteY12" fmla="*/ 638175 h 652462"/>
              <a:gd name="connsiteX13" fmla="*/ 514350 w 678656"/>
              <a:gd name="connsiteY13" fmla="*/ 621506 h 652462"/>
              <a:gd name="connsiteX14" fmla="*/ 431006 w 678656"/>
              <a:gd name="connsiteY14" fmla="*/ 585787 h 652462"/>
              <a:gd name="connsiteX15" fmla="*/ 352425 w 678656"/>
              <a:gd name="connsiteY15" fmla="*/ 547687 h 652462"/>
              <a:gd name="connsiteX16" fmla="*/ 278606 w 678656"/>
              <a:gd name="connsiteY16" fmla="*/ 504825 h 652462"/>
              <a:gd name="connsiteX17" fmla="*/ 197643 w 678656"/>
              <a:gd name="connsiteY17" fmla="*/ 442912 h 652462"/>
              <a:gd name="connsiteX18" fmla="*/ 135731 w 678656"/>
              <a:gd name="connsiteY18" fmla="*/ 383381 h 652462"/>
              <a:gd name="connsiteX19" fmla="*/ 95250 w 678656"/>
              <a:gd name="connsiteY19" fmla="*/ 330993 h 652462"/>
              <a:gd name="connsiteX20" fmla="*/ 59531 w 678656"/>
              <a:gd name="connsiteY20" fmla="*/ 269081 h 652462"/>
              <a:gd name="connsiteX21" fmla="*/ 35718 w 678656"/>
              <a:gd name="connsiteY21" fmla="*/ 216693 h 652462"/>
              <a:gd name="connsiteX22" fmla="*/ 19050 w 678656"/>
              <a:gd name="connsiteY22" fmla="*/ 159543 h 652462"/>
              <a:gd name="connsiteX23" fmla="*/ 4762 w 678656"/>
              <a:gd name="connsiteY23" fmla="*/ 100012 h 652462"/>
              <a:gd name="connsiteX24" fmla="*/ 0 w 678656"/>
              <a:gd name="connsiteY24" fmla="*/ 35718 h 652462"/>
              <a:gd name="connsiteX25" fmla="*/ 0 w 678656"/>
              <a:gd name="connsiteY25" fmla="*/ 0 h 652462"/>
              <a:gd name="connsiteX26" fmla="*/ 135731 w 678656"/>
              <a:gd name="connsiteY26" fmla="*/ 0 h 652462"/>
              <a:gd name="connsiteX27" fmla="*/ 135731 w 678656"/>
              <a:gd name="connsiteY27" fmla="*/ 28575 h 652462"/>
              <a:gd name="connsiteX28" fmla="*/ 138112 w 678656"/>
              <a:gd name="connsiteY28" fmla="*/ 61912 h 652462"/>
              <a:gd name="connsiteX29" fmla="*/ 145256 w 678656"/>
              <a:gd name="connsiteY29" fmla="*/ 97631 h 652462"/>
              <a:gd name="connsiteX30" fmla="*/ 161925 w 678656"/>
              <a:gd name="connsiteY30" fmla="*/ 138112 h 652462"/>
              <a:gd name="connsiteX31" fmla="*/ 180975 w 678656"/>
              <a:gd name="connsiteY31" fmla="*/ 171450 h 652462"/>
              <a:gd name="connsiteX32" fmla="*/ 200025 w 678656"/>
              <a:gd name="connsiteY32" fmla="*/ 197643 h 652462"/>
              <a:gd name="connsiteX33" fmla="*/ 216693 w 678656"/>
              <a:gd name="connsiteY33" fmla="*/ 221456 h 652462"/>
              <a:gd name="connsiteX34" fmla="*/ 264318 w 678656"/>
              <a:gd name="connsiteY34" fmla="*/ 269081 h 652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78656" h="652462">
                <a:moveTo>
                  <a:pt x="264318" y="269081"/>
                </a:moveTo>
                <a:lnTo>
                  <a:pt x="319087" y="316706"/>
                </a:lnTo>
                <a:lnTo>
                  <a:pt x="373856" y="352425"/>
                </a:lnTo>
                <a:lnTo>
                  <a:pt x="461962" y="388143"/>
                </a:lnTo>
                <a:lnTo>
                  <a:pt x="509587" y="400050"/>
                </a:lnTo>
                <a:lnTo>
                  <a:pt x="576262" y="407193"/>
                </a:lnTo>
                <a:lnTo>
                  <a:pt x="616743" y="407193"/>
                </a:lnTo>
                <a:lnTo>
                  <a:pt x="645318" y="404812"/>
                </a:lnTo>
                <a:lnTo>
                  <a:pt x="678656" y="388143"/>
                </a:lnTo>
                <a:cubicBezTo>
                  <a:pt x="677068" y="476249"/>
                  <a:pt x="675481" y="564356"/>
                  <a:pt x="673893" y="652462"/>
                </a:cubicBezTo>
                <a:lnTo>
                  <a:pt x="673893" y="652462"/>
                </a:lnTo>
                <a:lnTo>
                  <a:pt x="635793" y="647700"/>
                </a:lnTo>
                <a:lnTo>
                  <a:pt x="581025" y="638175"/>
                </a:lnTo>
                <a:lnTo>
                  <a:pt x="514350" y="621506"/>
                </a:lnTo>
                <a:lnTo>
                  <a:pt x="431006" y="585787"/>
                </a:lnTo>
                <a:lnTo>
                  <a:pt x="352425" y="547687"/>
                </a:lnTo>
                <a:lnTo>
                  <a:pt x="278606" y="504825"/>
                </a:lnTo>
                <a:lnTo>
                  <a:pt x="197643" y="442912"/>
                </a:lnTo>
                <a:lnTo>
                  <a:pt x="135731" y="383381"/>
                </a:lnTo>
                <a:lnTo>
                  <a:pt x="95250" y="330993"/>
                </a:lnTo>
                <a:lnTo>
                  <a:pt x="59531" y="269081"/>
                </a:lnTo>
                <a:lnTo>
                  <a:pt x="35718" y="216693"/>
                </a:lnTo>
                <a:lnTo>
                  <a:pt x="19050" y="159543"/>
                </a:lnTo>
                <a:lnTo>
                  <a:pt x="4762" y="100012"/>
                </a:lnTo>
                <a:lnTo>
                  <a:pt x="0" y="35718"/>
                </a:lnTo>
                <a:lnTo>
                  <a:pt x="0" y="0"/>
                </a:lnTo>
                <a:lnTo>
                  <a:pt x="135731" y="0"/>
                </a:lnTo>
                <a:lnTo>
                  <a:pt x="135731" y="28575"/>
                </a:lnTo>
                <a:lnTo>
                  <a:pt x="138112" y="61912"/>
                </a:lnTo>
                <a:lnTo>
                  <a:pt x="145256" y="97631"/>
                </a:lnTo>
                <a:lnTo>
                  <a:pt x="161925" y="138112"/>
                </a:lnTo>
                <a:lnTo>
                  <a:pt x="180975" y="171450"/>
                </a:lnTo>
                <a:lnTo>
                  <a:pt x="200025" y="197643"/>
                </a:lnTo>
                <a:lnTo>
                  <a:pt x="216693" y="221456"/>
                </a:lnTo>
                <a:lnTo>
                  <a:pt x="264318" y="2690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2790093" y="3695701"/>
            <a:ext cx="2529254" cy="1495425"/>
          </a:xfrm>
          <a:custGeom>
            <a:avLst/>
            <a:gdLst>
              <a:gd name="connsiteX0" fmla="*/ 691013 w 2740222"/>
              <a:gd name="connsiteY0" fmla="*/ 688033 h 1495207"/>
              <a:gd name="connsiteX1" fmla="*/ 804196 w 2740222"/>
              <a:gd name="connsiteY1" fmla="*/ 616549 h 1495207"/>
              <a:gd name="connsiteX2" fmla="*/ 875680 w 2740222"/>
              <a:gd name="connsiteY2" fmla="*/ 574850 h 1495207"/>
              <a:gd name="connsiteX3" fmla="*/ 1137788 w 2740222"/>
              <a:gd name="connsiteY3" fmla="*/ 428904 h 1495207"/>
              <a:gd name="connsiteX4" fmla="*/ 1289691 w 2740222"/>
              <a:gd name="connsiteY4" fmla="*/ 357420 h 1495207"/>
              <a:gd name="connsiteX5" fmla="*/ 1441595 w 2740222"/>
              <a:gd name="connsiteY5" fmla="*/ 291893 h 1495207"/>
              <a:gd name="connsiteX6" fmla="*/ 1581585 w 2740222"/>
              <a:gd name="connsiteY6" fmla="*/ 235301 h 1495207"/>
              <a:gd name="connsiteX7" fmla="*/ 1721574 w 2740222"/>
              <a:gd name="connsiteY7" fmla="*/ 181688 h 1495207"/>
              <a:gd name="connsiteX8" fmla="*/ 1897306 w 2740222"/>
              <a:gd name="connsiteY8" fmla="*/ 125097 h 1495207"/>
              <a:gd name="connsiteX9" fmla="*/ 2073037 w 2740222"/>
              <a:gd name="connsiteY9" fmla="*/ 77441 h 1495207"/>
              <a:gd name="connsiteX10" fmla="*/ 2248769 w 2740222"/>
              <a:gd name="connsiteY10" fmla="*/ 38720 h 1495207"/>
              <a:gd name="connsiteX11" fmla="*/ 2373866 w 2740222"/>
              <a:gd name="connsiteY11" fmla="*/ 17871 h 1495207"/>
              <a:gd name="connsiteX12" fmla="*/ 2528748 w 2740222"/>
              <a:gd name="connsiteY12" fmla="*/ 5957 h 1495207"/>
              <a:gd name="connsiteX13" fmla="*/ 2624060 w 2740222"/>
              <a:gd name="connsiteY13" fmla="*/ 0 h 1495207"/>
              <a:gd name="connsiteX14" fmla="*/ 2704480 w 2740222"/>
              <a:gd name="connsiteY14" fmla="*/ 2978 h 1495207"/>
              <a:gd name="connsiteX15" fmla="*/ 2740222 w 2740222"/>
              <a:gd name="connsiteY15" fmla="*/ 5957 h 1495207"/>
              <a:gd name="connsiteX16" fmla="*/ 2734265 w 2740222"/>
              <a:gd name="connsiteY16" fmla="*/ 223387 h 1495207"/>
              <a:gd name="connsiteX17" fmla="*/ 2698523 w 2740222"/>
              <a:gd name="connsiteY17" fmla="*/ 217430 h 1495207"/>
              <a:gd name="connsiteX18" fmla="*/ 2641931 w 2740222"/>
              <a:gd name="connsiteY18" fmla="*/ 211473 h 1495207"/>
              <a:gd name="connsiteX19" fmla="*/ 2570447 w 2740222"/>
              <a:gd name="connsiteY19" fmla="*/ 205516 h 1495207"/>
              <a:gd name="connsiteX20" fmla="*/ 2487049 w 2740222"/>
              <a:gd name="connsiteY20" fmla="*/ 202538 h 1495207"/>
              <a:gd name="connsiteX21" fmla="*/ 2382801 w 2740222"/>
              <a:gd name="connsiteY21" fmla="*/ 205516 h 1495207"/>
              <a:gd name="connsiteX22" fmla="*/ 2287489 w 2740222"/>
              <a:gd name="connsiteY22" fmla="*/ 211473 h 1495207"/>
              <a:gd name="connsiteX23" fmla="*/ 2210048 w 2740222"/>
              <a:gd name="connsiteY23" fmla="*/ 223387 h 1495207"/>
              <a:gd name="connsiteX24" fmla="*/ 2102822 w 2740222"/>
              <a:gd name="connsiteY24" fmla="*/ 241258 h 1495207"/>
              <a:gd name="connsiteX25" fmla="*/ 1959854 w 2740222"/>
              <a:gd name="connsiteY25" fmla="*/ 277000 h 1495207"/>
              <a:gd name="connsiteX26" fmla="*/ 1787101 w 2740222"/>
              <a:gd name="connsiteY26" fmla="*/ 327635 h 1495207"/>
              <a:gd name="connsiteX27" fmla="*/ 1423724 w 2740222"/>
              <a:gd name="connsiteY27" fmla="*/ 458689 h 1495207"/>
              <a:gd name="connsiteX28" fmla="*/ 1167573 w 2740222"/>
              <a:gd name="connsiteY28" fmla="*/ 568893 h 1495207"/>
              <a:gd name="connsiteX29" fmla="*/ 1090132 w 2740222"/>
              <a:gd name="connsiteY29" fmla="*/ 607614 h 1495207"/>
              <a:gd name="connsiteX30" fmla="*/ 828024 w 2740222"/>
              <a:gd name="connsiteY30" fmla="*/ 780367 h 1495207"/>
              <a:gd name="connsiteX31" fmla="*/ 595700 w 2740222"/>
              <a:gd name="connsiteY31" fmla="*/ 932271 h 1495207"/>
              <a:gd name="connsiteX32" fmla="*/ 414012 w 2740222"/>
              <a:gd name="connsiteY32" fmla="*/ 1060346 h 1495207"/>
              <a:gd name="connsiteX33" fmla="*/ 291893 w 2740222"/>
              <a:gd name="connsiteY33" fmla="*/ 1161615 h 1495207"/>
              <a:gd name="connsiteX34" fmla="*/ 253173 w 2740222"/>
              <a:gd name="connsiteY34" fmla="*/ 1203314 h 1495207"/>
              <a:gd name="connsiteX35" fmla="*/ 208495 w 2740222"/>
              <a:gd name="connsiteY35" fmla="*/ 1259906 h 1495207"/>
              <a:gd name="connsiteX36" fmla="*/ 178710 w 2740222"/>
              <a:gd name="connsiteY36" fmla="*/ 1316497 h 1495207"/>
              <a:gd name="connsiteX37" fmla="*/ 157861 w 2740222"/>
              <a:gd name="connsiteY37" fmla="*/ 1367132 h 1495207"/>
              <a:gd name="connsiteX38" fmla="*/ 142968 w 2740222"/>
              <a:gd name="connsiteY38" fmla="*/ 1411809 h 1495207"/>
              <a:gd name="connsiteX39" fmla="*/ 134033 w 2740222"/>
              <a:gd name="connsiteY39" fmla="*/ 1444573 h 1495207"/>
              <a:gd name="connsiteX40" fmla="*/ 134033 w 2740222"/>
              <a:gd name="connsiteY40" fmla="*/ 1495207 h 1495207"/>
              <a:gd name="connsiteX41" fmla="*/ 0 w 2740222"/>
              <a:gd name="connsiteY41" fmla="*/ 1495207 h 1495207"/>
              <a:gd name="connsiteX42" fmla="*/ 2979 w 2740222"/>
              <a:gd name="connsiteY42" fmla="*/ 1432659 h 1495207"/>
              <a:gd name="connsiteX43" fmla="*/ 11914 w 2740222"/>
              <a:gd name="connsiteY43" fmla="*/ 1376067 h 1495207"/>
              <a:gd name="connsiteX44" fmla="*/ 41699 w 2740222"/>
              <a:gd name="connsiteY44" fmla="*/ 1292669 h 1495207"/>
              <a:gd name="connsiteX45" fmla="*/ 98291 w 2740222"/>
              <a:gd name="connsiteY45" fmla="*/ 1191400 h 1495207"/>
              <a:gd name="connsiteX46" fmla="*/ 175732 w 2740222"/>
              <a:gd name="connsiteY46" fmla="*/ 1090131 h 1495207"/>
              <a:gd name="connsiteX47" fmla="*/ 271044 w 2740222"/>
              <a:gd name="connsiteY47" fmla="*/ 994819 h 1495207"/>
              <a:gd name="connsiteX48" fmla="*/ 366356 w 2740222"/>
              <a:gd name="connsiteY48" fmla="*/ 914400 h 1495207"/>
              <a:gd name="connsiteX49" fmla="*/ 470603 w 2740222"/>
              <a:gd name="connsiteY49" fmla="*/ 839937 h 1495207"/>
              <a:gd name="connsiteX50" fmla="*/ 554001 w 2740222"/>
              <a:gd name="connsiteY50" fmla="*/ 780367 h 1495207"/>
              <a:gd name="connsiteX51" fmla="*/ 613571 w 2740222"/>
              <a:gd name="connsiteY51" fmla="*/ 741646 h 1495207"/>
              <a:gd name="connsiteX52" fmla="*/ 691013 w 2740222"/>
              <a:gd name="connsiteY52" fmla="*/ 688033 h 1495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740222" h="1495207">
                <a:moveTo>
                  <a:pt x="691013" y="688033"/>
                </a:moveTo>
                <a:lnTo>
                  <a:pt x="804196" y="616549"/>
                </a:lnTo>
                <a:lnTo>
                  <a:pt x="875680" y="574850"/>
                </a:lnTo>
                <a:lnTo>
                  <a:pt x="1137788" y="428904"/>
                </a:lnTo>
                <a:lnTo>
                  <a:pt x="1289691" y="357420"/>
                </a:lnTo>
                <a:lnTo>
                  <a:pt x="1441595" y="291893"/>
                </a:lnTo>
                <a:lnTo>
                  <a:pt x="1581585" y="235301"/>
                </a:lnTo>
                <a:lnTo>
                  <a:pt x="1721574" y="181688"/>
                </a:lnTo>
                <a:lnTo>
                  <a:pt x="1897306" y="125097"/>
                </a:lnTo>
                <a:lnTo>
                  <a:pt x="2073037" y="77441"/>
                </a:lnTo>
                <a:lnTo>
                  <a:pt x="2248769" y="38720"/>
                </a:lnTo>
                <a:lnTo>
                  <a:pt x="2373866" y="17871"/>
                </a:lnTo>
                <a:lnTo>
                  <a:pt x="2528748" y="5957"/>
                </a:lnTo>
                <a:lnTo>
                  <a:pt x="2624060" y="0"/>
                </a:lnTo>
                <a:lnTo>
                  <a:pt x="2704480" y="2978"/>
                </a:lnTo>
                <a:lnTo>
                  <a:pt x="2740222" y="5957"/>
                </a:lnTo>
                <a:lnTo>
                  <a:pt x="2734265" y="223387"/>
                </a:lnTo>
                <a:lnTo>
                  <a:pt x="2698523" y="217430"/>
                </a:lnTo>
                <a:lnTo>
                  <a:pt x="2641931" y="211473"/>
                </a:lnTo>
                <a:lnTo>
                  <a:pt x="2570447" y="205516"/>
                </a:lnTo>
                <a:lnTo>
                  <a:pt x="2487049" y="202538"/>
                </a:lnTo>
                <a:lnTo>
                  <a:pt x="2382801" y="205516"/>
                </a:lnTo>
                <a:lnTo>
                  <a:pt x="2287489" y="211473"/>
                </a:lnTo>
                <a:lnTo>
                  <a:pt x="2210048" y="223387"/>
                </a:lnTo>
                <a:lnTo>
                  <a:pt x="2102822" y="241258"/>
                </a:lnTo>
                <a:lnTo>
                  <a:pt x="1959854" y="277000"/>
                </a:lnTo>
                <a:lnTo>
                  <a:pt x="1787101" y="327635"/>
                </a:lnTo>
                <a:lnTo>
                  <a:pt x="1423724" y="458689"/>
                </a:lnTo>
                <a:lnTo>
                  <a:pt x="1167573" y="568893"/>
                </a:lnTo>
                <a:lnTo>
                  <a:pt x="1090132" y="607614"/>
                </a:lnTo>
                <a:lnTo>
                  <a:pt x="828024" y="780367"/>
                </a:lnTo>
                <a:lnTo>
                  <a:pt x="595700" y="932271"/>
                </a:lnTo>
                <a:lnTo>
                  <a:pt x="414012" y="1060346"/>
                </a:lnTo>
                <a:lnTo>
                  <a:pt x="291893" y="1161615"/>
                </a:lnTo>
                <a:lnTo>
                  <a:pt x="253173" y="1203314"/>
                </a:lnTo>
                <a:lnTo>
                  <a:pt x="208495" y="1259906"/>
                </a:lnTo>
                <a:lnTo>
                  <a:pt x="178710" y="1316497"/>
                </a:lnTo>
                <a:lnTo>
                  <a:pt x="157861" y="1367132"/>
                </a:lnTo>
                <a:lnTo>
                  <a:pt x="142968" y="1411809"/>
                </a:lnTo>
                <a:lnTo>
                  <a:pt x="134033" y="1444573"/>
                </a:lnTo>
                <a:lnTo>
                  <a:pt x="134033" y="1495207"/>
                </a:lnTo>
                <a:lnTo>
                  <a:pt x="0" y="1495207"/>
                </a:lnTo>
                <a:lnTo>
                  <a:pt x="2979" y="1432659"/>
                </a:lnTo>
                <a:lnTo>
                  <a:pt x="11914" y="1376067"/>
                </a:lnTo>
                <a:lnTo>
                  <a:pt x="41699" y="1292669"/>
                </a:lnTo>
                <a:lnTo>
                  <a:pt x="98291" y="1191400"/>
                </a:lnTo>
                <a:lnTo>
                  <a:pt x="175732" y="1090131"/>
                </a:lnTo>
                <a:lnTo>
                  <a:pt x="271044" y="994819"/>
                </a:lnTo>
                <a:lnTo>
                  <a:pt x="366356" y="914400"/>
                </a:lnTo>
                <a:lnTo>
                  <a:pt x="470603" y="839937"/>
                </a:lnTo>
                <a:lnTo>
                  <a:pt x="554001" y="780367"/>
                </a:lnTo>
                <a:lnTo>
                  <a:pt x="613571" y="741646"/>
                </a:lnTo>
                <a:lnTo>
                  <a:pt x="691013" y="6880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5294436" y="3700464"/>
            <a:ext cx="899746" cy="917575"/>
          </a:xfrm>
          <a:custGeom>
            <a:avLst/>
            <a:gdLst>
              <a:gd name="connsiteX0" fmla="*/ 552450 w 973932"/>
              <a:gd name="connsiteY0" fmla="*/ 154781 h 916781"/>
              <a:gd name="connsiteX1" fmla="*/ 638175 w 973932"/>
              <a:gd name="connsiteY1" fmla="*/ 211931 h 916781"/>
              <a:gd name="connsiteX2" fmla="*/ 711994 w 973932"/>
              <a:gd name="connsiteY2" fmla="*/ 276225 h 916781"/>
              <a:gd name="connsiteX3" fmla="*/ 752475 w 973932"/>
              <a:gd name="connsiteY3" fmla="*/ 316706 h 916781"/>
              <a:gd name="connsiteX4" fmla="*/ 792957 w 973932"/>
              <a:gd name="connsiteY4" fmla="*/ 359568 h 916781"/>
              <a:gd name="connsiteX5" fmla="*/ 826294 w 973932"/>
              <a:gd name="connsiteY5" fmla="*/ 402431 h 916781"/>
              <a:gd name="connsiteX6" fmla="*/ 854869 w 973932"/>
              <a:gd name="connsiteY6" fmla="*/ 450056 h 916781"/>
              <a:gd name="connsiteX7" fmla="*/ 883444 w 973932"/>
              <a:gd name="connsiteY7" fmla="*/ 502443 h 916781"/>
              <a:gd name="connsiteX8" fmla="*/ 902494 w 973932"/>
              <a:gd name="connsiteY8" fmla="*/ 542925 h 916781"/>
              <a:gd name="connsiteX9" fmla="*/ 923925 w 973932"/>
              <a:gd name="connsiteY9" fmla="*/ 600075 h 916781"/>
              <a:gd name="connsiteX10" fmla="*/ 942975 w 973932"/>
              <a:gd name="connsiteY10" fmla="*/ 657225 h 916781"/>
              <a:gd name="connsiteX11" fmla="*/ 954882 w 973932"/>
              <a:gd name="connsiteY11" fmla="*/ 721518 h 916781"/>
              <a:gd name="connsiteX12" fmla="*/ 964407 w 973932"/>
              <a:gd name="connsiteY12" fmla="*/ 783431 h 916781"/>
              <a:gd name="connsiteX13" fmla="*/ 971550 w 973932"/>
              <a:gd name="connsiteY13" fmla="*/ 854868 h 916781"/>
              <a:gd name="connsiteX14" fmla="*/ 973932 w 973932"/>
              <a:gd name="connsiteY14" fmla="*/ 916781 h 916781"/>
              <a:gd name="connsiteX15" fmla="*/ 702469 w 973932"/>
              <a:gd name="connsiteY15" fmla="*/ 916781 h 916781"/>
              <a:gd name="connsiteX16" fmla="*/ 704850 w 973932"/>
              <a:gd name="connsiteY16" fmla="*/ 871537 h 916781"/>
              <a:gd name="connsiteX17" fmla="*/ 702469 w 973932"/>
              <a:gd name="connsiteY17" fmla="*/ 826293 h 916781"/>
              <a:gd name="connsiteX18" fmla="*/ 695325 w 973932"/>
              <a:gd name="connsiteY18" fmla="*/ 781050 h 916781"/>
              <a:gd name="connsiteX19" fmla="*/ 678657 w 973932"/>
              <a:gd name="connsiteY19" fmla="*/ 711993 h 916781"/>
              <a:gd name="connsiteX20" fmla="*/ 650082 w 973932"/>
              <a:gd name="connsiteY20" fmla="*/ 626268 h 916781"/>
              <a:gd name="connsiteX21" fmla="*/ 619125 w 973932"/>
              <a:gd name="connsiteY21" fmla="*/ 561975 h 916781"/>
              <a:gd name="connsiteX22" fmla="*/ 595313 w 973932"/>
              <a:gd name="connsiteY22" fmla="*/ 528637 h 916781"/>
              <a:gd name="connsiteX23" fmla="*/ 542925 w 973932"/>
              <a:gd name="connsiteY23" fmla="*/ 466725 h 916781"/>
              <a:gd name="connsiteX24" fmla="*/ 495300 w 973932"/>
              <a:gd name="connsiteY24" fmla="*/ 419100 h 916781"/>
              <a:gd name="connsiteX25" fmla="*/ 419100 w 973932"/>
              <a:gd name="connsiteY25" fmla="*/ 359568 h 916781"/>
              <a:gd name="connsiteX26" fmla="*/ 347663 w 973932"/>
              <a:gd name="connsiteY26" fmla="*/ 316706 h 916781"/>
              <a:gd name="connsiteX27" fmla="*/ 295275 w 973932"/>
              <a:gd name="connsiteY27" fmla="*/ 292893 h 916781"/>
              <a:gd name="connsiteX28" fmla="*/ 242888 w 973932"/>
              <a:gd name="connsiteY28" fmla="*/ 271462 h 916781"/>
              <a:gd name="connsiteX29" fmla="*/ 157163 w 973932"/>
              <a:gd name="connsiteY29" fmla="*/ 245268 h 916781"/>
              <a:gd name="connsiteX30" fmla="*/ 104775 w 973932"/>
              <a:gd name="connsiteY30" fmla="*/ 230981 h 916781"/>
              <a:gd name="connsiteX31" fmla="*/ 52388 w 973932"/>
              <a:gd name="connsiteY31" fmla="*/ 221456 h 916781"/>
              <a:gd name="connsiteX32" fmla="*/ 0 w 973932"/>
              <a:gd name="connsiteY32" fmla="*/ 214312 h 916781"/>
              <a:gd name="connsiteX33" fmla="*/ 0 w 973932"/>
              <a:gd name="connsiteY33" fmla="*/ 0 h 916781"/>
              <a:gd name="connsiteX34" fmla="*/ 59532 w 973932"/>
              <a:gd name="connsiteY34" fmla="*/ 4762 h 916781"/>
              <a:gd name="connsiteX35" fmla="*/ 135732 w 973932"/>
              <a:gd name="connsiteY35" fmla="*/ 14287 h 916781"/>
              <a:gd name="connsiteX36" fmla="*/ 209550 w 973932"/>
              <a:gd name="connsiteY36" fmla="*/ 28575 h 916781"/>
              <a:gd name="connsiteX37" fmla="*/ 297657 w 973932"/>
              <a:gd name="connsiteY37" fmla="*/ 47625 h 916781"/>
              <a:gd name="connsiteX38" fmla="*/ 366713 w 973932"/>
              <a:gd name="connsiteY38" fmla="*/ 69056 h 916781"/>
              <a:gd name="connsiteX39" fmla="*/ 421482 w 973932"/>
              <a:gd name="connsiteY39" fmla="*/ 92868 h 916781"/>
              <a:gd name="connsiteX40" fmla="*/ 478632 w 973932"/>
              <a:gd name="connsiteY40" fmla="*/ 119062 h 916781"/>
              <a:gd name="connsiteX41" fmla="*/ 507207 w 973932"/>
              <a:gd name="connsiteY41" fmla="*/ 133350 h 916781"/>
              <a:gd name="connsiteX42" fmla="*/ 552450 w 973932"/>
              <a:gd name="connsiteY42" fmla="*/ 154781 h 91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73932" h="916781">
                <a:moveTo>
                  <a:pt x="552450" y="154781"/>
                </a:moveTo>
                <a:lnTo>
                  <a:pt x="638175" y="211931"/>
                </a:lnTo>
                <a:lnTo>
                  <a:pt x="711994" y="276225"/>
                </a:lnTo>
                <a:lnTo>
                  <a:pt x="752475" y="316706"/>
                </a:lnTo>
                <a:lnTo>
                  <a:pt x="792957" y="359568"/>
                </a:lnTo>
                <a:lnTo>
                  <a:pt x="826294" y="402431"/>
                </a:lnTo>
                <a:lnTo>
                  <a:pt x="854869" y="450056"/>
                </a:lnTo>
                <a:lnTo>
                  <a:pt x="883444" y="502443"/>
                </a:lnTo>
                <a:lnTo>
                  <a:pt x="902494" y="542925"/>
                </a:lnTo>
                <a:lnTo>
                  <a:pt x="923925" y="600075"/>
                </a:lnTo>
                <a:lnTo>
                  <a:pt x="942975" y="657225"/>
                </a:lnTo>
                <a:lnTo>
                  <a:pt x="954882" y="721518"/>
                </a:lnTo>
                <a:lnTo>
                  <a:pt x="964407" y="783431"/>
                </a:lnTo>
                <a:lnTo>
                  <a:pt x="971550" y="854868"/>
                </a:lnTo>
                <a:lnTo>
                  <a:pt x="973932" y="916781"/>
                </a:lnTo>
                <a:lnTo>
                  <a:pt x="702469" y="916781"/>
                </a:lnTo>
                <a:lnTo>
                  <a:pt x="704850" y="871537"/>
                </a:lnTo>
                <a:lnTo>
                  <a:pt x="702469" y="826293"/>
                </a:lnTo>
                <a:lnTo>
                  <a:pt x="695325" y="781050"/>
                </a:lnTo>
                <a:lnTo>
                  <a:pt x="678657" y="711993"/>
                </a:lnTo>
                <a:lnTo>
                  <a:pt x="650082" y="626268"/>
                </a:lnTo>
                <a:lnTo>
                  <a:pt x="619125" y="561975"/>
                </a:lnTo>
                <a:lnTo>
                  <a:pt x="595313" y="528637"/>
                </a:lnTo>
                <a:lnTo>
                  <a:pt x="542925" y="466725"/>
                </a:lnTo>
                <a:lnTo>
                  <a:pt x="495300" y="419100"/>
                </a:lnTo>
                <a:lnTo>
                  <a:pt x="419100" y="359568"/>
                </a:lnTo>
                <a:lnTo>
                  <a:pt x="347663" y="316706"/>
                </a:lnTo>
                <a:lnTo>
                  <a:pt x="295275" y="292893"/>
                </a:lnTo>
                <a:lnTo>
                  <a:pt x="242888" y="271462"/>
                </a:lnTo>
                <a:lnTo>
                  <a:pt x="157163" y="245268"/>
                </a:lnTo>
                <a:lnTo>
                  <a:pt x="104775" y="230981"/>
                </a:lnTo>
                <a:lnTo>
                  <a:pt x="52388" y="221456"/>
                </a:lnTo>
                <a:lnTo>
                  <a:pt x="0" y="214312"/>
                </a:lnTo>
                <a:lnTo>
                  <a:pt x="0" y="0"/>
                </a:lnTo>
                <a:lnTo>
                  <a:pt x="59532" y="4762"/>
                </a:lnTo>
                <a:lnTo>
                  <a:pt x="135732" y="14287"/>
                </a:lnTo>
                <a:lnTo>
                  <a:pt x="209550" y="28575"/>
                </a:lnTo>
                <a:lnTo>
                  <a:pt x="297657" y="47625"/>
                </a:lnTo>
                <a:lnTo>
                  <a:pt x="366713" y="69056"/>
                </a:lnTo>
                <a:lnTo>
                  <a:pt x="421482" y="92868"/>
                </a:lnTo>
                <a:lnTo>
                  <a:pt x="478632" y="119062"/>
                </a:lnTo>
                <a:lnTo>
                  <a:pt x="507207" y="133350"/>
                </a:lnTo>
                <a:lnTo>
                  <a:pt x="552450" y="1547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4931020" y="4586288"/>
            <a:ext cx="1263162" cy="1231900"/>
          </a:xfrm>
          <a:custGeom>
            <a:avLst/>
            <a:gdLst>
              <a:gd name="connsiteX0" fmla="*/ 376237 w 1369219"/>
              <a:gd name="connsiteY0" fmla="*/ 976312 h 1231106"/>
              <a:gd name="connsiteX1" fmla="*/ 521494 w 1369219"/>
              <a:gd name="connsiteY1" fmla="*/ 883443 h 1231106"/>
              <a:gd name="connsiteX2" fmla="*/ 638175 w 1369219"/>
              <a:gd name="connsiteY2" fmla="*/ 802481 h 1231106"/>
              <a:gd name="connsiteX3" fmla="*/ 740569 w 1369219"/>
              <a:gd name="connsiteY3" fmla="*/ 721518 h 1231106"/>
              <a:gd name="connsiteX4" fmla="*/ 816769 w 1369219"/>
              <a:gd name="connsiteY4" fmla="*/ 652462 h 1231106"/>
              <a:gd name="connsiteX5" fmla="*/ 876300 w 1369219"/>
              <a:gd name="connsiteY5" fmla="*/ 585787 h 1231106"/>
              <a:gd name="connsiteX6" fmla="*/ 938212 w 1369219"/>
              <a:gd name="connsiteY6" fmla="*/ 507206 h 1231106"/>
              <a:gd name="connsiteX7" fmla="*/ 988219 w 1369219"/>
              <a:gd name="connsiteY7" fmla="*/ 431006 h 1231106"/>
              <a:gd name="connsiteX8" fmla="*/ 1028700 w 1369219"/>
              <a:gd name="connsiteY8" fmla="*/ 352425 h 1231106"/>
              <a:gd name="connsiteX9" fmla="*/ 1052512 w 1369219"/>
              <a:gd name="connsiteY9" fmla="*/ 295275 h 1231106"/>
              <a:gd name="connsiteX10" fmla="*/ 1073944 w 1369219"/>
              <a:gd name="connsiteY10" fmla="*/ 228600 h 1231106"/>
              <a:gd name="connsiteX11" fmla="*/ 1085850 w 1369219"/>
              <a:gd name="connsiteY11" fmla="*/ 180975 h 1231106"/>
              <a:gd name="connsiteX12" fmla="*/ 1095375 w 1369219"/>
              <a:gd name="connsiteY12" fmla="*/ 126206 h 1231106"/>
              <a:gd name="connsiteX13" fmla="*/ 1100137 w 1369219"/>
              <a:gd name="connsiteY13" fmla="*/ 78581 h 1231106"/>
              <a:gd name="connsiteX14" fmla="*/ 1100137 w 1369219"/>
              <a:gd name="connsiteY14" fmla="*/ 35718 h 1231106"/>
              <a:gd name="connsiteX15" fmla="*/ 1100137 w 1369219"/>
              <a:gd name="connsiteY15" fmla="*/ 4762 h 1231106"/>
              <a:gd name="connsiteX16" fmla="*/ 1364456 w 1369219"/>
              <a:gd name="connsiteY16" fmla="*/ 2381 h 1231106"/>
              <a:gd name="connsiteX17" fmla="*/ 1366837 w 1369219"/>
              <a:gd name="connsiteY17" fmla="*/ 0 h 1231106"/>
              <a:gd name="connsiteX18" fmla="*/ 1369219 w 1369219"/>
              <a:gd name="connsiteY18" fmla="*/ 57150 h 1231106"/>
              <a:gd name="connsiteX19" fmla="*/ 1366837 w 1369219"/>
              <a:gd name="connsiteY19" fmla="*/ 107156 h 1231106"/>
              <a:gd name="connsiteX20" fmla="*/ 1357312 w 1369219"/>
              <a:gd name="connsiteY20" fmla="*/ 180975 h 1231106"/>
              <a:gd name="connsiteX21" fmla="*/ 1335881 w 1369219"/>
              <a:gd name="connsiteY21" fmla="*/ 276225 h 1231106"/>
              <a:gd name="connsiteX22" fmla="*/ 1297781 w 1369219"/>
              <a:gd name="connsiteY22" fmla="*/ 383381 h 1231106"/>
              <a:gd name="connsiteX23" fmla="*/ 1245394 w 1369219"/>
              <a:gd name="connsiteY23" fmla="*/ 481012 h 1231106"/>
              <a:gd name="connsiteX24" fmla="*/ 1171575 w 1369219"/>
              <a:gd name="connsiteY24" fmla="*/ 588168 h 1231106"/>
              <a:gd name="connsiteX25" fmla="*/ 1085850 w 1369219"/>
              <a:gd name="connsiteY25" fmla="*/ 678656 h 1231106"/>
              <a:gd name="connsiteX26" fmla="*/ 973931 w 1369219"/>
              <a:gd name="connsiteY26" fmla="*/ 773906 h 1231106"/>
              <a:gd name="connsiteX27" fmla="*/ 897731 w 1369219"/>
              <a:gd name="connsiteY27" fmla="*/ 831056 h 1231106"/>
              <a:gd name="connsiteX28" fmla="*/ 750094 w 1369219"/>
              <a:gd name="connsiteY28" fmla="*/ 931068 h 1231106"/>
              <a:gd name="connsiteX29" fmla="*/ 626269 w 1369219"/>
              <a:gd name="connsiteY29" fmla="*/ 1002506 h 1231106"/>
              <a:gd name="connsiteX30" fmla="*/ 511969 w 1369219"/>
              <a:gd name="connsiteY30" fmla="*/ 1059656 h 1231106"/>
              <a:gd name="connsiteX31" fmla="*/ 369094 w 1369219"/>
              <a:gd name="connsiteY31" fmla="*/ 1123950 h 1231106"/>
              <a:gd name="connsiteX32" fmla="*/ 264319 w 1369219"/>
              <a:gd name="connsiteY32" fmla="*/ 1164431 h 1231106"/>
              <a:gd name="connsiteX33" fmla="*/ 150019 w 1369219"/>
              <a:gd name="connsiteY33" fmla="*/ 1202531 h 1231106"/>
              <a:gd name="connsiteX34" fmla="*/ 78581 w 1369219"/>
              <a:gd name="connsiteY34" fmla="*/ 1226343 h 1231106"/>
              <a:gd name="connsiteX35" fmla="*/ 54769 w 1369219"/>
              <a:gd name="connsiteY35" fmla="*/ 1231106 h 1231106"/>
              <a:gd name="connsiteX36" fmla="*/ 45244 w 1369219"/>
              <a:gd name="connsiteY36" fmla="*/ 1231106 h 1231106"/>
              <a:gd name="connsiteX37" fmla="*/ 28575 w 1369219"/>
              <a:gd name="connsiteY37" fmla="*/ 1231106 h 1231106"/>
              <a:gd name="connsiteX38" fmla="*/ 14287 w 1369219"/>
              <a:gd name="connsiteY38" fmla="*/ 1226343 h 1231106"/>
              <a:gd name="connsiteX39" fmla="*/ 0 w 1369219"/>
              <a:gd name="connsiteY39" fmla="*/ 1216818 h 1231106"/>
              <a:gd name="connsiteX40" fmla="*/ 0 w 1369219"/>
              <a:gd name="connsiteY40" fmla="*/ 1209675 h 1231106"/>
              <a:gd name="connsiteX41" fmla="*/ 4762 w 1369219"/>
              <a:gd name="connsiteY41" fmla="*/ 1193006 h 1231106"/>
              <a:gd name="connsiteX42" fmla="*/ 23812 w 1369219"/>
              <a:gd name="connsiteY42" fmla="*/ 1164431 h 1231106"/>
              <a:gd name="connsiteX43" fmla="*/ 47625 w 1369219"/>
              <a:gd name="connsiteY43" fmla="*/ 1152525 h 1231106"/>
              <a:gd name="connsiteX44" fmla="*/ 133350 w 1369219"/>
              <a:gd name="connsiteY44" fmla="*/ 1109662 h 1231106"/>
              <a:gd name="connsiteX45" fmla="*/ 226219 w 1369219"/>
              <a:gd name="connsiteY45" fmla="*/ 1062037 h 1231106"/>
              <a:gd name="connsiteX46" fmla="*/ 300037 w 1369219"/>
              <a:gd name="connsiteY46" fmla="*/ 1019175 h 1231106"/>
              <a:gd name="connsiteX47" fmla="*/ 376237 w 1369219"/>
              <a:gd name="connsiteY47" fmla="*/ 976312 h 123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69219" h="1231106">
                <a:moveTo>
                  <a:pt x="376237" y="976312"/>
                </a:moveTo>
                <a:lnTo>
                  <a:pt x="521494" y="883443"/>
                </a:lnTo>
                <a:lnTo>
                  <a:pt x="638175" y="802481"/>
                </a:lnTo>
                <a:lnTo>
                  <a:pt x="740569" y="721518"/>
                </a:lnTo>
                <a:lnTo>
                  <a:pt x="816769" y="652462"/>
                </a:lnTo>
                <a:lnTo>
                  <a:pt x="876300" y="585787"/>
                </a:lnTo>
                <a:lnTo>
                  <a:pt x="938212" y="507206"/>
                </a:lnTo>
                <a:lnTo>
                  <a:pt x="988219" y="431006"/>
                </a:lnTo>
                <a:lnTo>
                  <a:pt x="1028700" y="352425"/>
                </a:lnTo>
                <a:lnTo>
                  <a:pt x="1052512" y="295275"/>
                </a:lnTo>
                <a:lnTo>
                  <a:pt x="1073944" y="228600"/>
                </a:lnTo>
                <a:lnTo>
                  <a:pt x="1085850" y="180975"/>
                </a:lnTo>
                <a:lnTo>
                  <a:pt x="1095375" y="126206"/>
                </a:lnTo>
                <a:lnTo>
                  <a:pt x="1100137" y="78581"/>
                </a:lnTo>
                <a:lnTo>
                  <a:pt x="1100137" y="35718"/>
                </a:lnTo>
                <a:lnTo>
                  <a:pt x="1100137" y="4762"/>
                </a:lnTo>
                <a:lnTo>
                  <a:pt x="1364456" y="2381"/>
                </a:lnTo>
                <a:lnTo>
                  <a:pt x="1366837" y="0"/>
                </a:lnTo>
                <a:lnTo>
                  <a:pt x="1369219" y="57150"/>
                </a:lnTo>
                <a:lnTo>
                  <a:pt x="1366837" y="107156"/>
                </a:lnTo>
                <a:lnTo>
                  <a:pt x="1357312" y="180975"/>
                </a:lnTo>
                <a:lnTo>
                  <a:pt x="1335881" y="276225"/>
                </a:lnTo>
                <a:lnTo>
                  <a:pt x="1297781" y="383381"/>
                </a:lnTo>
                <a:lnTo>
                  <a:pt x="1245394" y="481012"/>
                </a:lnTo>
                <a:lnTo>
                  <a:pt x="1171575" y="588168"/>
                </a:lnTo>
                <a:lnTo>
                  <a:pt x="1085850" y="678656"/>
                </a:lnTo>
                <a:lnTo>
                  <a:pt x="973931" y="773906"/>
                </a:lnTo>
                <a:lnTo>
                  <a:pt x="897731" y="831056"/>
                </a:lnTo>
                <a:lnTo>
                  <a:pt x="750094" y="931068"/>
                </a:lnTo>
                <a:lnTo>
                  <a:pt x="626269" y="1002506"/>
                </a:lnTo>
                <a:lnTo>
                  <a:pt x="511969" y="1059656"/>
                </a:lnTo>
                <a:lnTo>
                  <a:pt x="369094" y="1123950"/>
                </a:lnTo>
                <a:lnTo>
                  <a:pt x="264319" y="1164431"/>
                </a:lnTo>
                <a:lnTo>
                  <a:pt x="150019" y="1202531"/>
                </a:lnTo>
                <a:lnTo>
                  <a:pt x="78581" y="1226343"/>
                </a:lnTo>
                <a:lnTo>
                  <a:pt x="54769" y="1231106"/>
                </a:lnTo>
                <a:lnTo>
                  <a:pt x="45244" y="1231106"/>
                </a:lnTo>
                <a:lnTo>
                  <a:pt x="28575" y="1231106"/>
                </a:lnTo>
                <a:lnTo>
                  <a:pt x="14287" y="1226343"/>
                </a:lnTo>
                <a:lnTo>
                  <a:pt x="0" y="1216818"/>
                </a:lnTo>
                <a:lnTo>
                  <a:pt x="0" y="1209675"/>
                </a:lnTo>
                <a:lnTo>
                  <a:pt x="4762" y="1193006"/>
                </a:lnTo>
                <a:lnTo>
                  <a:pt x="23812" y="1164431"/>
                </a:lnTo>
                <a:lnTo>
                  <a:pt x="47625" y="1152525"/>
                </a:lnTo>
                <a:lnTo>
                  <a:pt x="133350" y="1109662"/>
                </a:lnTo>
                <a:lnTo>
                  <a:pt x="226219" y="1062037"/>
                </a:lnTo>
                <a:lnTo>
                  <a:pt x="300037" y="1019175"/>
                </a:lnTo>
                <a:lnTo>
                  <a:pt x="376237" y="9763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64072" y="692696"/>
            <a:ext cx="1055097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お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17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 8"/>
          <p:cNvSpPr/>
          <p:nvPr/>
        </p:nvSpPr>
        <p:spPr>
          <a:xfrm>
            <a:off x="3130062" y="2222500"/>
            <a:ext cx="1087315" cy="2870200"/>
          </a:xfrm>
          <a:custGeom>
            <a:avLst/>
            <a:gdLst>
              <a:gd name="connsiteX0" fmla="*/ 183629 w 1176727"/>
              <a:gd name="connsiteY0" fmla="*/ 768246 h 2870616"/>
              <a:gd name="connsiteX1" fmla="*/ 142406 w 1176727"/>
              <a:gd name="connsiteY1" fmla="*/ 592111 h 2870616"/>
              <a:gd name="connsiteX2" fmla="*/ 108678 w 1176727"/>
              <a:gd name="connsiteY2" fmla="*/ 415977 h 2870616"/>
              <a:gd name="connsiteX3" fmla="*/ 78698 w 1176727"/>
              <a:gd name="connsiteY3" fmla="*/ 269823 h 2870616"/>
              <a:gd name="connsiteX4" fmla="*/ 48718 w 1176727"/>
              <a:gd name="connsiteY4" fmla="*/ 157397 h 2870616"/>
              <a:gd name="connsiteX5" fmla="*/ 7495 w 1176727"/>
              <a:gd name="connsiteY5" fmla="*/ 56213 h 2870616"/>
              <a:gd name="connsiteX6" fmla="*/ 0 w 1176727"/>
              <a:gd name="connsiteY6" fmla="*/ 18738 h 2870616"/>
              <a:gd name="connsiteX7" fmla="*/ 14990 w 1176727"/>
              <a:gd name="connsiteY7" fmla="*/ 0 h 2870616"/>
              <a:gd name="connsiteX8" fmla="*/ 48718 w 1176727"/>
              <a:gd name="connsiteY8" fmla="*/ 18738 h 2870616"/>
              <a:gd name="connsiteX9" fmla="*/ 86193 w 1176727"/>
              <a:gd name="connsiteY9" fmla="*/ 63708 h 2870616"/>
              <a:gd name="connsiteX10" fmla="*/ 153649 w 1176727"/>
              <a:gd name="connsiteY10" fmla="*/ 142406 h 2870616"/>
              <a:gd name="connsiteX11" fmla="*/ 191124 w 1176727"/>
              <a:gd name="connsiteY11" fmla="*/ 179882 h 2870616"/>
              <a:gd name="connsiteX12" fmla="*/ 251085 w 1176727"/>
              <a:gd name="connsiteY12" fmla="*/ 213610 h 2870616"/>
              <a:gd name="connsiteX13" fmla="*/ 299803 w 1176727"/>
              <a:gd name="connsiteY13" fmla="*/ 239842 h 2870616"/>
              <a:gd name="connsiteX14" fmla="*/ 326036 w 1176727"/>
              <a:gd name="connsiteY14" fmla="*/ 262328 h 2870616"/>
              <a:gd name="connsiteX15" fmla="*/ 344773 w 1176727"/>
              <a:gd name="connsiteY15" fmla="*/ 296056 h 2870616"/>
              <a:gd name="connsiteX16" fmla="*/ 352268 w 1176727"/>
              <a:gd name="connsiteY16" fmla="*/ 341026 h 2870616"/>
              <a:gd name="connsiteX17" fmla="*/ 371006 w 1176727"/>
              <a:gd name="connsiteY17" fmla="*/ 547141 h 2870616"/>
              <a:gd name="connsiteX18" fmla="*/ 400986 w 1176727"/>
              <a:gd name="connsiteY18" fmla="*/ 719528 h 2870616"/>
              <a:gd name="connsiteX19" fmla="*/ 434714 w 1176727"/>
              <a:gd name="connsiteY19" fmla="*/ 884419 h 2870616"/>
              <a:gd name="connsiteX20" fmla="*/ 494675 w 1176727"/>
              <a:gd name="connsiteY20" fmla="*/ 1120515 h 2870616"/>
              <a:gd name="connsiteX21" fmla="*/ 513413 w 1176727"/>
              <a:gd name="connsiteY21" fmla="*/ 1184223 h 2870616"/>
              <a:gd name="connsiteX22" fmla="*/ 577121 w 1176727"/>
              <a:gd name="connsiteY22" fmla="*/ 1356610 h 2870616"/>
              <a:gd name="connsiteX23" fmla="*/ 667062 w 1176727"/>
              <a:gd name="connsiteY23" fmla="*/ 1633928 h 2870616"/>
              <a:gd name="connsiteX24" fmla="*/ 727023 w 1176727"/>
              <a:gd name="connsiteY24" fmla="*/ 1802567 h 2870616"/>
              <a:gd name="connsiteX25" fmla="*/ 850691 w 1176727"/>
              <a:gd name="connsiteY25" fmla="*/ 2109865 h 2870616"/>
              <a:gd name="connsiteX26" fmla="*/ 895662 w 1176727"/>
              <a:gd name="connsiteY26" fmla="*/ 2218544 h 2870616"/>
              <a:gd name="connsiteX27" fmla="*/ 981855 w 1176727"/>
              <a:gd name="connsiteY27" fmla="*/ 2405921 h 2870616"/>
              <a:gd name="connsiteX28" fmla="*/ 1060554 w 1176727"/>
              <a:gd name="connsiteY28" fmla="*/ 2555823 h 2870616"/>
              <a:gd name="connsiteX29" fmla="*/ 1143000 w 1176727"/>
              <a:gd name="connsiteY29" fmla="*/ 2713219 h 2870616"/>
              <a:gd name="connsiteX30" fmla="*/ 1172980 w 1176727"/>
              <a:gd name="connsiteY30" fmla="*/ 2769433 h 2870616"/>
              <a:gd name="connsiteX31" fmla="*/ 1176727 w 1176727"/>
              <a:gd name="connsiteY31" fmla="*/ 2784423 h 2870616"/>
              <a:gd name="connsiteX32" fmla="*/ 1169232 w 1176727"/>
              <a:gd name="connsiteY32" fmla="*/ 2833141 h 2870616"/>
              <a:gd name="connsiteX33" fmla="*/ 1154242 w 1176727"/>
              <a:gd name="connsiteY33" fmla="*/ 2855626 h 2870616"/>
              <a:gd name="connsiteX34" fmla="*/ 1131757 w 1176727"/>
              <a:gd name="connsiteY34" fmla="*/ 2870616 h 2870616"/>
              <a:gd name="connsiteX35" fmla="*/ 1090534 w 1176727"/>
              <a:gd name="connsiteY35" fmla="*/ 2870616 h 2870616"/>
              <a:gd name="connsiteX36" fmla="*/ 1038068 w 1176727"/>
              <a:gd name="connsiteY36" fmla="*/ 2848131 h 2870616"/>
              <a:gd name="connsiteX37" fmla="*/ 1004341 w 1176727"/>
              <a:gd name="connsiteY37" fmla="*/ 2821898 h 2870616"/>
              <a:gd name="connsiteX38" fmla="*/ 959370 w 1176727"/>
              <a:gd name="connsiteY38" fmla="*/ 2750695 h 2870616"/>
              <a:gd name="connsiteX39" fmla="*/ 891914 w 1176727"/>
              <a:gd name="connsiteY39" fmla="*/ 2638269 h 2870616"/>
              <a:gd name="connsiteX40" fmla="*/ 835701 w 1176727"/>
              <a:gd name="connsiteY40" fmla="*/ 2544580 h 2870616"/>
              <a:gd name="connsiteX41" fmla="*/ 738265 w 1176727"/>
              <a:gd name="connsiteY41" fmla="*/ 2398426 h 2870616"/>
              <a:gd name="connsiteX42" fmla="*/ 663314 w 1176727"/>
              <a:gd name="connsiteY42" fmla="*/ 2241029 h 2870616"/>
              <a:gd name="connsiteX43" fmla="*/ 592111 w 1176727"/>
              <a:gd name="connsiteY43" fmla="*/ 2064895 h 2870616"/>
              <a:gd name="connsiteX44" fmla="*/ 490927 w 1176727"/>
              <a:gd name="connsiteY44" fmla="*/ 1806315 h 2870616"/>
              <a:gd name="connsiteX45" fmla="*/ 400986 w 1176727"/>
              <a:gd name="connsiteY45" fmla="*/ 1558977 h 2870616"/>
              <a:gd name="connsiteX46" fmla="*/ 367259 w 1176727"/>
              <a:gd name="connsiteY46" fmla="*/ 1469036 h 2870616"/>
              <a:gd name="connsiteX47" fmla="*/ 307298 w 1176727"/>
              <a:gd name="connsiteY47" fmla="*/ 1232941 h 2870616"/>
              <a:gd name="connsiteX48" fmla="*/ 281065 w 1176727"/>
              <a:gd name="connsiteY48" fmla="*/ 1139252 h 2870616"/>
              <a:gd name="connsiteX49" fmla="*/ 232347 w 1176727"/>
              <a:gd name="connsiteY49" fmla="*/ 955623 h 2870616"/>
              <a:gd name="connsiteX50" fmla="*/ 183629 w 1176727"/>
              <a:gd name="connsiteY50" fmla="*/ 768246 h 287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176727" h="2870616">
                <a:moveTo>
                  <a:pt x="183629" y="768246"/>
                </a:moveTo>
                <a:lnTo>
                  <a:pt x="142406" y="592111"/>
                </a:lnTo>
                <a:lnTo>
                  <a:pt x="108678" y="415977"/>
                </a:lnTo>
                <a:lnTo>
                  <a:pt x="78698" y="269823"/>
                </a:lnTo>
                <a:lnTo>
                  <a:pt x="48718" y="157397"/>
                </a:lnTo>
                <a:lnTo>
                  <a:pt x="7495" y="56213"/>
                </a:lnTo>
                <a:lnTo>
                  <a:pt x="0" y="18738"/>
                </a:lnTo>
                <a:lnTo>
                  <a:pt x="14990" y="0"/>
                </a:lnTo>
                <a:lnTo>
                  <a:pt x="48718" y="18738"/>
                </a:lnTo>
                <a:lnTo>
                  <a:pt x="86193" y="63708"/>
                </a:lnTo>
                <a:lnTo>
                  <a:pt x="153649" y="142406"/>
                </a:lnTo>
                <a:lnTo>
                  <a:pt x="191124" y="179882"/>
                </a:lnTo>
                <a:lnTo>
                  <a:pt x="251085" y="213610"/>
                </a:lnTo>
                <a:lnTo>
                  <a:pt x="299803" y="239842"/>
                </a:lnTo>
                <a:lnTo>
                  <a:pt x="326036" y="262328"/>
                </a:lnTo>
                <a:lnTo>
                  <a:pt x="344773" y="296056"/>
                </a:lnTo>
                <a:lnTo>
                  <a:pt x="352268" y="341026"/>
                </a:lnTo>
                <a:lnTo>
                  <a:pt x="371006" y="547141"/>
                </a:lnTo>
                <a:lnTo>
                  <a:pt x="400986" y="719528"/>
                </a:lnTo>
                <a:lnTo>
                  <a:pt x="434714" y="884419"/>
                </a:lnTo>
                <a:lnTo>
                  <a:pt x="494675" y="1120515"/>
                </a:lnTo>
                <a:lnTo>
                  <a:pt x="513413" y="1184223"/>
                </a:lnTo>
                <a:lnTo>
                  <a:pt x="577121" y="1356610"/>
                </a:lnTo>
                <a:lnTo>
                  <a:pt x="667062" y="1633928"/>
                </a:lnTo>
                <a:lnTo>
                  <a:pt x="727023" y="1802567"/>
                </a:lnTo>
                <a:lnTo>
                  <a:pt x="850691" y="2109865"/>
                </a:lnTo>
                <a:lnTo>
                  <a:pt x="895662" y="2218544"/>
                </a:lnTo>
                <a:lnTo>
                  <a:pt x="981855" y="2405921"/>
                </a:lnTo>
                <a:lnTo>
                  <a:pt x="1060554" y="2555823"/>
                </a:lnTo>
                <a:lnTo>
                  <a:pt x="1143000" y="2713219"/>
                </a:lnTo>
                <a:lnTo>
                  <a:pt x="1172980" y="2769433"/>
                </a:lnTo>
                <a:lnTo>
                  <a:pt x="1176727" y="2784423"/>
                </a:lnTo>
                <a:lnTo>
                  <a:pt x="1169232" y="2833141"/>
                </a:lnTo>
                <a:lnTo>
                  <a:pt x="1154242" y="2855626"/>
                </a:lnTo>
                <a:lnTo>
                  <a:pt x="1131757" y="2870616"/>
                </a:lnTo>
                <a:lnTo>
                  <a:pt x="1090534" y="2870616"/>
                </a:lnTo>
                <a:lnTo>
                  <a:pt x="1038068" y="2848131"/>
                </a:lnTo>
                <a:lnTo>
                  <a:pt x="1004341" y="2821898"/>
                </a:lnTo>
                <a:lnTo>
                  <a:pt x="959370" y="2750695"/>
                </a:lnTo>
                <a:lnTo>
                  <a:pt x="891914" y="2638269"/>
                </a:lnTo>
                <a:lnTo>
                  <a:pt x="835701" y="2544580"/>
                </a:lnTo>
                <a:lnTo>
                  <a:pt x="738265" y="2398426"/>
                </a:lnTo>
                <a:lnTo>
                  <a:pt x="663314" y="2241029"/>
                </a:lnTo>
                <a:lnTo>
                  <a:pt x="592111" y="2064895"/>
                </a:lnTo>
                <a:lnTo>
                  <a:pt x="490927" y="1806315"/>
                </a:lnTo>
                <a:lnTo>
                  <a:pt x="400986" y="1558977"/>
                </a:lnTo>
                <a:lnTo>
                  <a:pt x="367259" y="1469036"/>
                </a:lnTo>
                <a:lnTo>
                  <a:pt x="307298" y="1232941"/>
                </a:lnTo>
                <a:lnTo>
                  <a:pt x="281065" y="1139252"/>
                </a:lnTo>
                <a:lnTo>
                  <a:pt x="232347" y="955623"/>
                </a:lnTo>
                <a:lnTo>
                  <a:pt x="183629" y="7682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3169628" y="1770063"/>
            <a:ext cx="1890346" cy="3505200"/>
          </a:xfrm>
          <a:custGeom>
            <a:avLst/>
            <a:gdLst>
              <a:gd name="connsiteX0" fmla="*/ 1887071 w 2048436"/>
              <a:gd name="connsiteY0" fmla="*/ 914400 h 3505200"/>
              <a:gd name="connsiteX1" fmla="*/ 1945342 w 2048436"/>
              <a:gd name="connsiteY1" fmla="*/ 726142 h 3505200"/>
              <a:gd name="connsiteX2" fmla="*/ 2017059 w 2048436"/>
              <a:gd name="connsiteY2" fmla="*/ 506506 h 3505200"/>
              <a:gd name="connsiteX3" fmla="*/ 2048436 w 2048436"/>
              <a:gd name="connsiteY3" fmla="*/ 416859 h 3505200"/>
              <a:gd name="connsiteX4" fmla="*/ 2039471 w 2048436"/>
              <a:gd name="connsiteY4" fmla="*/ 385483 h 3505200"/>
              <a:gd name="connsiteX5" fmla="*/ 1999130 w 2048436"/>
              <a:gd name="connsiteY5" fmla="*/ 300318 h 3505200"/>
              <a:gd name="connsiteX6" fmla="*/ 1927412 w 2048436"/>
              <a:gd name="connsiteY6" fmla="*/ 183777 h 3505200"/>
              <a:gd name="connsiteX7" fmla="*/ 1833283 w 2048436"/>
              <a:gd name="connsiteY7" fmla="*/ 76200 h 3505200"/>
              <a:gd name="connsiteX8" fmla="*/ 1752600 w 2048436"/>
              <a:gd name="connsiteY8" fmla="*/ 4483 h 3505200"/>
              <a:gd name="connsiteX9" fmla="*/ 1721224 w 2048436"/>
              <a:gd name="connsiteY9" fmla="*/ 0 h 3505200"/>
              <a:gd name="connsiteX10" fmla="*/ 1698812 w 2048436"/>
              <a:gd name="connsiteY10" fmla="*/ 17930 h 3505200"/>
              <a:gd name="connsiteX11" fmla="*/ 1712259 w 2048436"/>
              <a:gd name="connsiteY11" fmla="*/ 53789 h 3505200"/>
              <a:gd name="connsiteX12" fmla="*/ 1734671 w 2048436"/>
              <a:gd name="connsiteY12" fmla="*/ 125506 h 3505200"/>
              <a:gd name="connsiteX13" fmla="*/ 1757083 w 2048436"/>
              <a:gd name="connsiteY13" fmla="*/ 251012 h 3505200"/>
              <a:gd name="connsiteX14" fmla="*/ 1757083 w 2048436"/>
              <a:gd name="connsiteY14" fmla="*/ 313765 h 3505200"/>
              <a:gd name="connsiteX15" fmla="*/ 1743636 w 2048436"/>
              <a:gd name="connsiteY15" fmla="*/ 434789 h 3505200"/>
              <a:gd name="connsiteX16" fmla="*/ 1703294 w 2048436"/>
              <a:gd name="connsiteY16" fmla="*/ 623047 h 3505200"/>
              <a:gd name="connsiteX17" fmla="*/ 1631577 w 2048436"/>
              <a:gd name="connsiteY17" fmla="*/ 883024 h 3505200"/>
              <a:gd name="connsiteX18" fmla="*/ 1541930 w 2048436"/>
              <a:gd name="connsiteY18" fmla="*/ 1160930 h 3505200"/>
              <a:gd name="connsiteX19" fmla="*/ 1465730 w 2048436"/>
              <a:gd name="connsiteY19" fmla="*/ 1389530 h 3505200"/>
              <a:gd name="connsiteX20" fmla="*/ 1376083 w 2048436"/>
              <a:gd name="connsiteY20" fmla="*/ 1622612 h 3505200"/>
              <a:gd name="connsiteX21" fmla="*/ 1272989 w 2048436"/>
              <a:gd name="connsiteY21" fmla="*/ 1851212 h 3505200"/>
              <a:gd name="connsiteX22" fmla="*/ 1187824 w 2048436"/>
              <a:gd name="connsiteY22" fmla="*/ 2039471 h 3505200"/>
              <a:gd name="connsiteX23" fmla="*/ 1044389 w 2048436"/>
              <a:gd name="connsiteY23" fmla="*/ 2312895 h 3505200"/>
              <a:gd name="connsiteX24" fmla="*/ 914400 w 2048436"/>
              <a:gd name="connsiteY24" fmla="*/ 2537012 h 3505200"/>
              <a:gd name="connsiteX25" fmla="*/ 681318 w 2048436"/>
              <a:gd name="connsiteY25" fmla="*/ 2855259 h 3505200"/>
              <a:gd name="connsiteX26" fmla="*/ 649942 w 2048436"/>
              <a:gd name="connsiteY26" fmla="*/ 2891118 h 3505200"/>
              <a:gd name="connsiteX27" fmla="*/ 555812 w 2048436"/>
              <a:gd name="connsiteY27" fmla="*/ 2994212 h 3505200"/>
              <a:gd name="connsiteX28" fmla="*/ 479612 w 2048436"/>
              <a:gd name="connsiteY28" fmla="*/ 3065930 h 3505200"/>
              <a:gd name="connsiteX29" fmla="*/ 389965 w 2048436"/>
              <a:gd name="connsiteY29" fmla="*/ 3128683 h 3505200"/>
              <a:gd name="connsiteX30" fmla="*/ 313765 w 2048436"/>
              <a:gd name="connsiteY30" fmla="*/ 3177989 h 3505200"/>
              <a:gd name="connsiteX31" fmla="*/ 233083 w 2048436"/>
              <a:gd name="connsiteY31" fmla="*/ 3213847 h 3505200"/>
              <a:gd name="connsiteX32" fmla="*/ 152400 w 2048436"/>
              <a:gd name="connsiteY32" fmla="*/ 3236259 h 3505200"/>
              <a:gd name="connsiteX33" fmla="*/ 58271 w 2048436"/>
              <a:gd name="connsiteY33" fmla="*/ 3245224 h 3505200"/>
              <a:gd name="connsiteX34" fmla="*/ 13447 w 2048436"/>
              <a:gd name="connsiteY34" fmla="*/ 3249706 h 3505200"/>
              <a:gd name="connsiteX35" fmla="*/ 0 w 2048436"/>
              <a:gd name="connsiteY35" fmla="*/ 3505200 h 3505200"/>
              <a:gd name="connsiteX36" fmla="*/ 53789 w 2048436"/>
              <a:gd name="connsiteY36" fmla="*/ 3496236 h 3505200"/>
              <a:gd name="connsiteX37" fmla="*/ 138953 w 2048436"/>
              <a:gd name="connsiteY37" fmla="*/ 3473824 h 3505200"/>
              <a:gd name="connsiteX38" fmla="*/ 201706 w 2048436"/>
              <a:gd name="connsiteY38" fmla="*/ 3451412 h 3505200"/>
              <a:gd name="connsiteX39" fmla="*/ 273424 w 2048436"/>
              <a:gd name="connsiteY39" fmla="*/ 3415553 h 3505200"/>
              <a:gd name="connsiteX40" fmla="*/ 358589 w 2048436"/>
              <a:gd name="connsiteY40" fmla="*/ 3370730 h 3505200"/>
              <a:gd name="connsiteX41" fmla="*/ 452718 w 2048436"/>
              <a:gd name="connsiteY41" fmla="*/ 3303495 h 3505200"/>
              <a:gd name="connsiteX42" fmla="*/ 555812 w 2048436"/>
              <a:gd name="connsiteY42" fmla="*/ 3222812 h 3505200"/>
              <a:gd name="connsiteX43" fmla="*/ 694765 w 2048436"/>
              <a:gd name="connsiteY43" fmla="*/ 3097306 h 3505200"/>
              <a:gd name="connsiteX44" fmla="*/ 811306 w 2048436"/>
              <a:gd name="connsiteY44" fmla="*/ 2985247 h 3505200"/>
              <a:gd name="connsiteX45" fmla="*/ 950259 w 2048436"/>
              <a:gd name="connsiteY45" fmla="*/ 2814918 h 3505200"/>
              <a:gd name="connsiteX46" fmla="*/ 1039906 w 2048436"/>
              <a:gd name="connsiteY46" fmla="*/ 2680447 h 3505200"/>
              <a:gd name="connsiteX47" fmla="*/ 1165412 w 2048436"/>
              <a:gd name="connsiteY47" fmla="*/ 2487706 h 3505200"/>
              <a:gd name="connsiteX48" fmla="*/ 1326777 w 2048436"/>
              <a:gd name="connsiteY48" fmla="*/ 2227730 h 3505200"/>
              <a:gd name="connsiteX49" fmla="*/ 1506071 w 2048436"/>
              <a:gd name="connsiteY49" fmla="*/ 1896036 h 3505200"/>
              <a:gd name="connsiteX50" fmla="*/ 1609165 w 2048436"/>
              <a:gd name="connsiteY50" fmla="*/ 1676400 h 3505200"/>
              <a:gd name="connsiteX51" fmla="*/ 1752600 w 2048436"/>
              <a:gd name="connsiteY51" fmla="*/ 1362636 h 3505200"/>
              <a:gd name="connsiteX52" fmla="*/ 1788459 w 2048436"/>
              <a:gd name="connsiteY52" fmla="*/ 1277471 h 3505200"/>
              <a:gd name="connsiteX53" fmla="*/ 1833283 w 2048436"/>
              <a:gd name="connsiteY53" fmla="*/ 1080247 h 3505200"/>
              <a:gd name="connsiteX54" fmla="*/ 1887071 w 2048436"/>
              <a:gd name="connsiteY54" fmla="*/ 91440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048436" h="3505200">
                <a:moveTo>
                  <a:pt x="1887071" y="914400"/>
                </a:moveTo>
                <a:lnTo>
                  <a:pt x="1945342" y="726142"/>
                </a:lnTo>
                <a:lnTo>
                  <a:pt x="2017059" y="506506"/>
                </a:lnTo>
                <a:lnTo>
                  <a:pt x="2048436" y="416859"/>
                </a:lnTo>
                <a:lnTo>
                  <a:pt x="2039471" y="385483"/>
                </a:lnTo>
                <a:lnTo>
                  <a:pt x="1999130" y="300318"/>
                </a:lnTo>
                <a:lnTo>
                  <a:pt x="1927412" y="183777"/>
                </a:lnTo>
                <a:lnTo>
                  <a:pt x="1833283" y="76200"/>
                </a:lnTo>
                <a:lnTo>
                  <a:pt x="1752600" y="4483"/>
                </a:lnTo>
                <a:lnTo>
                  <a:pt x="1721224" y="0"/>
                </a:lnTo>
                <a:lnTo>
                  <a:pt x="1698812" y="17930"/>
                </a:lnTo>
                <a:lnTo>
                  <a:pt x="1712259" y="53789"/>
                </a:lnTo>
                <a:lnTo>
                  <a:pt x="1734671" y="125506"/>
                </a:lnTo>
                <a:lnTo>
                  <a:pt x="1757083" y="251012"/>
                </a:lnTo>
                <a:lnTo>
                  <a:pt x="1757083" y="313765"/>
                </a:lnTo>
                <a:lnTo>
                  <a:pt x="1743636" y="434789"/>
                </a:lnTo>
                <a:lnTo>
                  <a:pt x="1703294" y="623047"/>
                </a:lnTo>
                <a:lnTo>
                  <a:pt x="1631577" y="883024"/>
                </a:lnTo>
                <a:lnTo>
                  <a:pt x="1541930" y="1160930"/>
                </a:lnTo>
                <a:lnTo>
                  <a:pt x="1465730" y="1389530"/>
                </a:lnTo>
                <a:lnTo>
                  <a:pt x="1376083" y="1622612"/>
                </a:lnTo>
                <a:lnTo>
                  <a:pt x="1272989" y="1851212"/>
                </a:lnTo>
                <a:lnTo>
                  <a:pt x="1187824" y="2039471"/>
                </a:lnTo>
                <a:lnTo>
                  <a:pt x="1044389" y="2312895"/>
                </a:lnTo>
                <a:lnTo>
                  <a:pt x="914400" y="2537012"/>
                </a:lnTo>
                <a:lnTo>
                  <a:pt x="681318" y="2855259"/>
                </a:lnTo>
                <a:lnTo>
                  <a:pt x="649942" y="2891118"/>
                </a:lnTo>
                <a:lnTo>
                  <a:pt x="555812" y="2994212"/>
                </a:lnTo>
                <a:lnTo>
                  <a:pt x="479612" y="3065930"/>
                </a:lnTo>
                <a:lnTo>
                  <a:pt x="389965" y="3128683"/>
                </a:lnTo>
                <a:lnTo>
                  <a:pt x="313765" y="3177989"/>
                </a:lnTo>
                <a:lnTo>
                  <a:pt x="233083" y="3213847"/>
                </a:lnTo>
                <a:lnTo>
                  <a:pt x="152400" y="3236259"/>
                </a:lnTo>
                <a:lnTo>
                  <a:pt x="58271" y="3245224"/>
                </a:lnTo>
                <a:lnTo>
                  <a:pt x="13447" y="3249706"/>
                </a:lnTo>
                <a:lnTo>
                  <a:pt x="0" y="3505200"/>
                </a:lnTo>
                <a:lnTo>
                  <a:pt x="53789" y="3496236"/>
                </a:lnTo>
                <a:lnTo>
                  <a:pt x="138953" y="3473824"/>
                </a:lnTo>
                <a:lnTo>
                  <a:pt x="201706" y="3451412"/>
                </a:lnTo>
                <a:lnTo>
                  <a:pt x="273424" y="3415553"/>
                </a:lnTo>
                <a:lnTo>
                  <a:pt x="358589" y="3370730"/>
                </a:lnTo>
                <a:lnTo>
                  <a:pt x="452718" y="3303495"/>
                </a:lnTo>
                <a:lnTo>
                  <a:pt x="555812" y="3222812"/>
                </a:lnTo>
                <a:lnTo>
                  <a:pt x="694765" y="3097306"/>
                </a:lnTo>
                <a:lnTo>
                  <a:pt x="811306" y="2985247"/>
                </a:lnTo>
                <a:lnTo>
                  <a:pt x="950259" y="2814918"/>
                </a:lnTo>
                <a:lnTo>
                  <a:pt x="1039906" y="2680447"/>
                </a:lnTo>
                <a:lnTo>
                  <a:pt x="1165412" y="2487706"/>
                </a:lnTo>
                <a:lnTo>
                  <a:pt x="1326777" y="2227730"/>
                </a:lnTo>
                <a:lnTo>
                  <a:pt x="1506071" y="1896036"/>
                </a:lnTo>
                <a:lnTo>
                  <a:pt x="1609165" y="1676400"/>
                </a:lnTo>
                <a:lnTo>
                  <a:pt x="1752600" y="1362636"/>
                </a:lnTo>
                <a:lnTo>
                  <a:pt x="1788459" y="1277471"/>
                </a:lnTo>
                <a:lnTo>
                  <a:pt x="1833283" y="1080247"/>
                </a:lnTo>
                <a:lnTo>
                  <a:pt x="1887071" y="9144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2751992" y="4514851"/>
            <a:ext cx="446943" cy="771525"/>
          </a:xfrm>
          <a:custGeom>
            <a:avLst/>
            <a:gdLst>
              <a:gd name="connsiteX0" fmla="*/ 14288 w 483394"/>
              <a:gd name="connsiteY0" fmla="*/ 366713 h 771525"/>
              <a:gd name="connsiteX1" fmla="*/ 30956 w 483394"/>
              <a:gd name="connsiteY1" fmla="*/ 452438 h 771525"/>
              <a:gd name="connsiteX2" fmla="*/ 50006 w 483394"/>
              <a:gd name="connsiteY2" fmla="*/ 521494 h 771525"/>
              <a:gd name="connsiteX3" fmla="*/ 80963 w 483394"/>
              <a:gd name="connsiteY3" fmla="*/ 590550 h 771525"/>
              <a:gd name="connsiteX4" fmla="*/ 111919 w 483394"/>
              <a:gd name="connsiteY4" fmla="*/ 635794 h 771525"/>
              <a:gd name="connsiteX5" fmla="*/ 161925 w 483394"/>
              <a:gd name="connsiteY5" fmla="*/ 692944 h 771525"/>
              <a:gd name="connsiteX6" fmla="*/ 209550 w 483394"/>
              <a:gd name="connsiteY6" fmla="*/ 731044 h 771525"/>
              <a:gd name="connsiteX7" fmla="*/ 261938 w 483394"/>
              <a:gd name="connsiteY7" fmla="*/ 754856 h 771525"/>
              <a:gd name="connsiteX8" fmla="*/ 316706 w 483394"/>
              <a:gd name="connsiteY8" fmla="*/ 769144 h 771525"/>
              <a:gd name="connsiteX9" fmla="*/ 364331 w 483394"/>
              <a:gd name="connsiteY9" fmla="*/ 771525 h 771525"/>
              <a:gd name="connsiteX10" fmla="*/ 392906 w 483394"/>
              <a:gd name="connsiteY10" fmla="*/ 766763 h 771525"/>
              <a:gd name="connsiteX11" fmla="*/ 473869 w 483394"/>
              <a:gd name="connsiteY11" fmla="*/ 757238 h 771525"/>
              <a:gd name="connsiteX12" fmla="*/ 483394 w 483394"/>
              <a:gd name="connsiteY12" fmla="*/ 504825 h 771525"/>
              <a:gd name="connsiteX13" fmla="*/ 435769 w 483394"/>
              <a:gd name="connsiteY13" fmla="*/ 502444 h 771525"/>
              <a:gd name="connsiteX14" fmla="*/ 404813 w 483394"/>
              <a:gd name="connsiteY14" fmla="*/ 497681 h 771525"/>
              <a:gd name="connsiteX15" fmla="*/ 359569 w 483394"/>
              <a:gd name="connsiteY15" fmla="*/ 488156 h 771525"/>
              <a:gd name="connsiteX16" fmla="*/ 319088 w 483394"/>
              <a:gd name="connsiteY16" fmla="*/ 469106 h 771525"/>
              <a:gd name="connsiteX17" fmla="*/ 288131 w 483394"/>
              <a:gd name="connsiteY17" fmla="*/ 440531 h 771525"/>
              <a:gd name="connsiteX18" fmla="*/ 266700 w 483394"/>
              <a:gd name="connsiteY18" fmla="*/ 407194 h 771525"/>
              <a:gd name="connsiteX19" fmla="*/ 254794 w 483394"/>
              <a:gd name="connsiteY19" fmla="*/ 371475 h 771525"/>
              <a:gd name="connsiteX20" fmla="*/ 240506 w 483394"/>
              <a:gd name="connsiteY20" fmla="*/ 323850 h 771525"/>
              <a:gd name="connsiteX21" fmla="*/ 230981 w 483394"/>
              <a:gd name="connsiteY21" fmla="*/ 264319 h 771525"/>
              <a:gd name="connsiteX22" fmla="*/ 226219 w 483394"/>
              <a:gd name="connsiteY22" fmla="*/ 185738 h 771525"/>
              <a:gd name="connsiteX23" fmla="*/ 221456 w 483394"/>
              <a:gd name="connsiteY23" fmla="*/ 109538 h 771525"/>
              <a:gd name="connsiteX24" fmla="*/ 223838 w 483394"/>
              <a:gd name="connsiteY24" fmla="*/ 52388 h 771525"/>
              <a:gd name="connsiteX25" fmla="*/ 223838 w 483394"/>
              <a:gd name="connsiteY25" fmla="*/ 0 h 771525"/>
              <a:gd name="connsiteX26" fmla="*/ 14288 w 483394"/>
              <a:gd name="connsiteY26" fmla="*/ 0 h 771525"/>
              <a:gd name="connsiteX27" fmla="*/ 9525 w 483394"/>
              <a:gd name="connsiteY27" fmla="*/ 28575 h 771525"/>
              <a:gd name="connsiteX28" fmla="*/ 4763 w 483394"/>
              <a:gd name="connsiteY28" fmla="*/ 73819 h 771525"/>
              <a:gd name="connsiteX29" fmla="*/ 0 w 483394"/>
              <a:gd name="connsiteY29" fmla="*/ 128588 h 771525"/>
              <a:gd name="connsiteX30" fmla="*/ 0 w 483394"/>
              <a:gd name="connsiteY30" fmla="*/ 188119 h 771525"/>
              <a:gd name="connsiteX31" fmla="*/ 2381 w 483394"/>
              <a:gd name="connsiteY31" fmla="*/ 245269 h 771525"/>
              <a:gd name="connsiteX32" fmla="*/ 4763 w 483394"/>
              <a:gd name="connsiteY32" fmla="*/ 278606 h 771525"/>
              <a:gd name="connsiteX33" fmla="*/ 7144 w 483394"/>
              <a:gd name="connsiteY33" fmla="*/ 307181 h 771525"/>
              <a:gd name="connsiteX34" fmla="*/ 14288 w 483394"/>
              <a:gd name="connsiteY34" fmla="*/ 366713 h 771525"/>
              <a:gd name="connsiteX0" fmla="*/ 14288 w 483394"/>
              <a:gd name="connsiteY0" fmla="*/ 366713 h 771525"/>
              <a:gd name="connsiteX1" fmla="*/ 30956 w 483394"/>
              <a:gd name="connsiteY1" fmla="*/ 452438 h 771525"/>
              <a:gd name="connsiteX2" fmla="*/ 50006 w 483394"/>
              <a:gd name="connsiteY2" fmla="*/ 521494 h 771525"/>
              <a:gd name="connsiteX3" fmla="*/ 80963 w 483394"/>
              <a:gd name="connsiteY3" fmla="*/ 590550 h 771525"/>
              <a:gd name="connsiteX4" fmla="*/ 111919 w 483394"/>
              <a:gd name="connsiteY4" fmla="*/ 635794 h 771525"/>
              <a:gd name="connsiteX5" fmla="*/ 161925 w 483394"/>
              <a:gd name="connsiteY5" fmla="*/ 692944 h 771525"/>
              <a:gd name="connsiteX6" fmla="*/ 209550 w 483394"/>
              <a:gd name="connsiteY6" fmla="*/ 731044 h 771525"/>
              <a:gd name="connsiteX7" fmla="*/ 261938 w 483394"/>
              <a:gd name="connsiteY7" fmla="*/ 754856 h 771525"/>
              <a:gd name="connsiteX8" fmla="*/ 316706 w 483394"/>
              <a:gd name="connsiteY8" fmla="*/ 769144 h 771525"/>
              <a:gd name="connsiteX9" fmla="*/ 364331 w 483394"/>
              <a:gd name="connsiteY9" fmla="*/ 771525 h 771525"/>
              <a:gd name="connsiteX10" fmla="*/ 473869 w 483394"/>
              <a:gd name="connsiteY10" fmla="*/ 757238 h 771525"/>
              <a:gd name="connsiteX11" fmla="*/ 483394 w 483394"/>
              <a:gd name="connsiteY11" fmla="*/ 504825 h 771525"/>
              <a:gd name="connsiteX12" fmla="*/ 435769 w 483394"/>
              <a:gd name="connsiteY12" fmla="*/ 502444 h 771525"/>
              <a:gd name="connsiteX13" fmla="*/ 404813 w 483394"/>
              <a:gd name="connsiteY13" fmla="*/ 497681 h 771525"/>
              <a:gd name="connsiteX14" fmla="*/ 359569 w 483394"/>
              <a:gd name="connsiteY14" fmla="*/ 488156 h 771525"/>
              <a:gd name="connsiteX15" fmla="*/ 319088 w 483394"/>
              <a:gd name="connsiteY15" fmla="*/ 469106 h 771525"/>
              <a:gd name="connsiteX16" fmla="*/ 288131 w 483394"/>
              <a:gd name="connsiteY16" fmla="*/ 440531 h 771525"/>
              <a:gd name="connsiteX17" fmla="*/ 266700 w 483394"/>
              <a:gd name="connsiteY17" fmla="*/ 407194 h 771525"/>
              <a:gd name="connsiteX18" fmla="*/ 254794 w 483394"/>
              <a:gd name="connsiteY18" fmla="*/ 371475 h 771525"/>
              <a:gd name="connsiteX19" fmla="*/ 240506 w 483394"/>
              <a:gd name="connsiteY19" fmla="*/ 323850 h 771525"/>
              <a:gd name="connsiteX20" fmla="*/ 230981 w 483394"/>
              <a:gd name="connsiteY20" fmla="*/ 264319 h 771525"/>
              <a:gd name="connsiteX21" fmla="*/ 226219 w 483394"/>
              <a:gd name="connsiteY21" fmla="*/ 185738 h 771525"/>
              <a:gd name="connsiteX22" fmla="*/ 221456 w 483394"/>
              <a:gd name="connsiteY22" fmla="*/ 109538 h 771525"/>
              <a:gd name="connsiteX23" fmla="*/ 223838 w 483394"/>
              <a:gd name="connsiteY23" fmla="*/ 52388 h 771525"/>
              <a:gd name="connsiteX24" fmla="*/ 223838 w 483394"/>
              <a:gd name="connsiteY24" fmla="*/ 0 h 771525"/>
              <a:gd name="connsiteX25" fmla="*/ 14288 w 483394"/>
              <a:gd name="connsiteY25" fmla="*/ 0 h 771525"/>
              <a:gd name="connsiteX26" fmla="*/ 9525 w 483394"/>
              <a:gd name="connsiteY26" fmla="*/ 28575 h 771525"/>
              <a:gd name="connsiteX27" fmla="*/ 4763 w 483394"/>
              <a:gd name="connsiteY27" fmla="*/ 73819 h 771525"/>
              <a:gd name="connsiteX28" fmla="*/ 0 w 483394"/>
              <a:gd name="connsiteY28" fmla="*/ 128588 h 771525"/>
              <a:gd name="connsiteX29" fmla="*/ 0 w 483394"/>
              <a:gd name="connsiteY29" fmla="*/ 188119 h 771525"/>
              <a:gd name="connsiteX30" fmla="*/ 2381 w 483394"/>
              <a:gd name="connsiteY30" fmla="*/ 245269 h 771525"/>
              <a:gd name="connsiteX31" fmla="*/ 4763 w 483394"/>
              <a:gd name="connsiteY31" fmla="*/ 278606 h 771525"/>
              <a:gd name="connsiteX32" fmla="*/ 7144 w 483394"/>
              <a:gd name="connsiteY32" fmla="*/ 307181 h 771525"/>
              <a:gd name="connsiteX33" fmla="*/ 14288 w 483394"/>
              <a:gd name="connsiteY33" fmla="*/ 366713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83394" h="771525">
                <a:moveTo>
                  <a:pt x="14288" y="366713"/>
                </a:moveTo>
                <a:lnTo>
                  <a:pt x="30956" y="452438"/>
                </a:lnTo>
                <a:lnTo>
                  <a:pt x="50006" y="521494"/>
                </a:lnTo>
                <a:lnTo>
                  <a:pt x="80963" y="590550"/>
                </a:lnTo>
                <a:lnTo>
                  <a:pt x="111919" y="635794"/>
                </a:lnTo>
                <a:lnTo>
                  <a:pt x="161925" y="692944"/>
                </a:lnTo>
                <a:lnTo>
                  <a:pt x="209550" y="731044"/>
                </a:lnTo>
                <a:lnTo>
                  <a:pt x="261938" y="754856"/>
                </a:lnTo>
                <a:lnTo>
                  <a:pt x="316706" y="769144"/>
                </a:lnTo>
                <a:lnTo>
                  <a:pt x="364331" y="771525"/>
                </a:lnTo>
                <a:lnTo>
                  <a:pt x="473869" y="757238"/>
                </a:lnTo>
                <a:lnTo>
                  <a:pt x="483394" y="504825"/>
                </a:lnTo>
                <a:lnTo>
                  <a:pt x="435769" y="502444"/>
                </a:lnTo>
                <a:lnTo>
                  <a:pt x="404813" y="497681"/>
                </a:lnTo>
                <a:lnTo>
                  <a:pt x="359569" y="488156"/>
                </a:lnTo>
                <a:lnTo>
                  <a:pt x="319088" y="469106"/>
                </a:lnTo>
                <a:lnTo>
                  <a:pt x="288131" y="440531"/>
                </a:lnTo>
                <a:lnTo>
                  <a:pt x="266700" y="407194"/>
                </a:lnTo>
                <a:lnTo>
                  <a:pt x="254794" y="371475"/>
                </a:lnTo>
                <a:lnTo>
                  <a:pt x="240506" y="323850"/>
                </a:lnTo>
                <a:lnTo>
                  <a:pt x="230981" y="264319"/>
                </a:lnTo>
                <a:lnTo>
                  <a:pt x="226219" y="185738"/>
                </a:lnTo>
                <a:lnTo>
                  <a:pt x="221456" y="109538"/>
                </a:lnTo>
                <a:lnTo>
                  <a:pt x="223838" y="52388"/>
                </a:lnTo>
                <a:lnTo>
                  <a:pt x="223838" y="0"/>
                </a:lnTo>
                <a:lnTo>
                  <a:pt x="14288" y="0"/>
                </a:lnTo>
                <a:lnTo>
                  <a:pt x="9525" y="28575"/>
                </a:lnTo>
                <a:lnTo>
                  <a:pt x="4763" y="73819"/>
                </a:lnTo>
                <a:lnTo>
                  <a:pt x="0" y="128588"/>
                </a:lnTo>
                <a:lnTo>
                  <a:pt x="0" y="188119"/>
                </a:lnTo>
                <a:cubicBezTo>
                  <a:pt x="794" y="207169"/>
                  <a:pt x="1587" y="226219"/>
                  <a:pt x="2381" y="245269"/>
                </a:cubicBezTo>
                <a:lnTo>
                  <a:pt x="4763" y="278606"/>
                </a:lnTo>
                <a:lnTo>
                  <a:pt x="7144" y="307181"/>
                </a:lnTo>
                <a:lnTo>
                  <a:pt x="14288" y="3667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>
          <a:xfrm rot="18900000">
            <a:off x="2472105" y="3610256"/>
            <a:ext cx="1937238" cy="438150"/>
          </a:xfrm>
          <a:custGeom>
            <a:avLst/>
            <a:gdLst>
              <a:gd name="connsiteX0" fmla="*/ 1624013 w 2097882"/>
              <a:gd name="connsiteY0" fmla="*/ 104775 h 438150"/>
              <a:gd name="connsiteX1" fmla="*/ 1762125 w 2097882"/>
              <a:gd name="connsiteY1" fmla="*/ 145256 h 438150"/>
              <a:gd name="connsiteX2" fmla="*/ 1900238 w 2097882"/>
              <a:gd name="connsiteY2" fmla="*/ 192881 h 438150"/>
              <a:gd name="connsiteX3" fmla="*/ 2026444 w 2097882"/>
              <a:gd name="connsiteY3" fmla="*/ 240506 h 438150"/>
              <a:gd name="connsiteX4" fmla="*/ 2097882 w 2097882"/>
              <a:gd name="connsiteY4" fmla="*/ 273843 h 438150"/>
              <a:gd name="connsiteX5" fmla="*/ 2026444 w 2097882"/>
              <a:gd name="connsiteY5" fmla="*/ 438150 h 438150"/>
              <a:gd name="connsiteX6" fmla="*/ 1978819 w 2097882"/>
              <a:gd name="connsiteY6" fmla="*/ 416718 h 438150"/>
              <a:gd name="connsiteX7" fmla="*/ 1907382 w 2097882"/>
              <a:gd name="connsiteY7" fmla="*/ 385762 h 438150"/>
              <a:gd name="connsiteX8" fmla="*/ 1843088 w 2097882"/>
              <a:gd name="connsiteY8" fmla="*/ 361950 h 438150"/>
              <a:gd name="connsiteX9" fmla="*/ 1719263 w 2097882"/>
              <a:gd name="connsiteY9" fmla="*/ 316706 h 438150"/>
              <a:gd name="connsiteX10" fmla="*/ 1578769 w 2097882"/>
              <a:gd name="connsiteY10" fmla="*/ 276225 h 438150"/>
              <a:gd name="connsiteX11" fmla="*/ 1454944 w 2097882"/>
              <a:gd name="connsiteY11" fmla="*/ 250031 h 438150"/>
              <a:gd name="connsiteX12" fmla="*/ 1116807 w 2097882"/>
              <a:gd name="connsiteY12" fmla="*/ 180975 h 438150"/>
              <a:gd name="connsiteX13" fmla="*/ 997744 w 2097882"/>
              <a:gd name="connsiteY13" fmla="*/ 169068 h 438150"/>
              <a:gd name="connsiteX14" fmla="*/ 900113 w 2097882"/>
              <a:gd name="connsiteY14" fmla="*/ 164306 h 438150"/>
              <a:gd name="connsiteX15" fmla="*/ 778669 w 2097882"/>
              <a:gd name="connsiteY15" fmla="*/ 164306 h 438150"/>
              <a:gd name="connsiteX16" fmla="*/ 659607 w 2097882"/>
              <a:gd name="connsiteY16" fmla="*/ 173831 h 438150"/>
              <a:gd name="connsiteX17" fmla="*/ 538163 w 2097882"/>
              <a:gd name="connsiteY17" fmla="*/ 192881 h 438150"/>
              <a:gd name="connsiteX18" fmla="*/ 452438 w 2097882"/>
              <a:gd name="connsiteY18" fmla="*/ 209550 h 438150"/>
              <a:gd name="connsiteX19" fmla="*/ 388144 w 2097882"/>
              <a:gd name="connsiteY19" fmla="*/ 230981 h 438150"/>
              <a:gd name="connsiteX20" fmla="*/ 309563 w 2097882"/>
              <a:gd name="connsiteY20" fmla="*/ 264318 h 438150"/>
              <a:gd name="connsiteX21" fmla="*/ 254794 w 2097882"/>
              <a:gd name="connsiteY21" fmla="*/ 297656 h 438150"/>
              <a:gd name="connsiteX22" fmla="*/ 197644 w 2097882"/>
              <a:gd name="connsiteY22" fmla="*/ 338137 h 438150"/>
              <a:gd name="connsiteX23" fmla="*/ 147638 w 2097882"/>
              <a:gd name="connsiteY23" fmla="*/ 378618 h 438150"/>
              <a:gd name="connsiteX24" fmla="*/ 0 w 2097882"/>
              <a:gd name="connsiteY24" fmla="*/ 228600 h 438150"/>
              <a:gd name="connsiteX25" fmla="*/ 40482 w 2097882"/>
              <a:gd name="connsiteY25" fmla="*/ 200025 h 438150"/>
              <a:gd name="connsiteX26" fmla="*/ 100013 w 2097882"/>
              <a:gd name="connsiteY26" fmla="*/ 164306 h 438150"/>
              <a:gd name="connsiteX27" fmla="*/ 183357 w 2097882"/>
              <a:gd name="connsiteY27" fmla="*/ 123825 h 438150"/>
              <a:gd name="connsiteX28" fmla="*/ 300038 w 2097882"/>
              <a:gd name="connsiteY28" fmla="*/ 76200 h 438150"/>
              <a:gd name="connsiteX29" fmla="*/ 376238 w 2097882"/>
              <a:gd name="connsiteY29" fmla="*/ 54768 h 438150"/>
              <a:gd name="connsiteX30" fmla="*/ 461963 w 2097882"/>
              <a:gd name="connsiteY30" fmla="*/ 33337 h 438150"/>
              <a:gd name="connsiteX31" fmla="*/ 561975 w 2097882"/>
              <a:gd name="connsiteY31" fmla="*/ 14287 h 438150"/>
              <a:gd name="connsiteX32" fmla="*/ 678657 w 2097882"/>
              <a:gd name="connsiteY32" fmla="*/ 2381 h 438150"/>
              <a:gd name="connsiteX33" fmla="*/ 800100 w 2097882"/>
              <a:gd name="connsiteY33" fmla="*/ 0 h 438150"/>
              <a:gd name="connsiteX34" fmla="*/ 931069 w 2097882"/>
              <a:gd name="connsiteY34" fmla="*/ 2381 h 438150"/>
              <a:gd name="connsiteX35" fmla="*/ 1059657 w 2097882"/>
              <a:gd name="connsiteY35" fmla="*/ 9525 h 438150"/>
              <a:gd name="connsiteX36" fmla="*/ 1197769 w 2097882"/>
              <a:gd name="connsiteY36" fmla="*/ 21431 h 438150"/>
              <a:gd name="connsiteX37" fmla="*/ 1471613 w 2097882"/>
              <a:gd name="connsiteY37" fmla="*/ 64293 h 438150"/>
              <a:gd name="connsiteX38" fmla="*/ 1524000 w 2097882"/>
              <a:gd name="connsiteY38" fmla="*/ 76200 h 438150"/>
              <a:gd name="connsiteX39" fmla="*/ 1566863 w 2097882"/>
              <a:gd name="connsiteY39" fmla="*/ 85725 h 438150"/>
              <a:gd name="connsiteX40" fmla="*/ 1624013 w 2097882"/>
              <a:gd name="connsiteY40" fmla="*/ 104775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097882" h="438150">
                <a:moveTo>
                  <a:pt x="1624013" y="104775"/>
                </a:moveTo>
                <a:lnTo>
                  <a:pt x="1762125" y="145256"/>
                </a:lnTo>
                <a:lnTo>
                  <a:pt x="1900238" y="192881"/>
                </a:lnTo>
                <a:lnTo>
                  <a:pt x="2026444" y="240506"/>
                </a:lnTo>
                <a:lnTo>
                  <a:pt x="2097882" y="273843"/>
                </a:lnTo>
                <a:lnTo>
                  <a:pt x="2026444" y="438150"/>
                </a:lnTo>
                <a:lnTo>
                  <a:pt x="1978819" y="416718"/>
                </a:lnTo>
                <a:lnTo>
                  <a:pt x="1907382" y="385762"/>
                </a:lnTo>
                <a:lnTo>
                  <a:pt x="1843088" y="361950"/>
                </a:lnTo>
                <a:lnTo>
                  <a:pt x="1719263" y="316706"/>
                </a:lnTo>
                <a:lnTo>
                  <a:pt x="1578769" y="276225"/>
                </a:lnTo>
                <a:lnTo>
                  <a:pt x="1454944" y="250031"/>
                </a:lnTo>
                <a:lnTo>
                  <a:pt x="1116807" y="180975"/>
                </a:lnTo>
                <a:lnTo>
                  <a:pt x="997744" y="169068"/>
                </a:lnTo>
                <a:lnTo>
                  <a:pt x="900113" y="164306"/>
                </a:lnTo>
                <a:lnTo>
                  <a:pt x="778669" y="164306"/>
                </a:lnTo>
                <a:lnTo>
                  <a:pt x="659607" y="173831"/>
                </a:lnTo>
                <a:lnTo>
                  <a:pt x="538163" y="192881"/>
                </a:lnTo>
                <a:lnTo>
                  <a:pt x="452438" y="209550"/>
                </a:lnTo>
                <a:lnTo>
                  <a:pt x="388144" y="230981"/>
                </a:lnTo>
                <a:lnTo>
                  <a:pt x="309563" y="264318"/>
                </a:lnTo>
                <a:lnTo>
                  <a:pt x="254794" y="297656"/>
                </a:lnTo>
                <a:lnTo>
                  <a:pt x="197644" y="338137"/>
                </a:lnTo>
                <a:lnTo>
                  <a:pt x="147638" y="378618"/>
                </a:lnTo>
                <a:lnTo>
                  <a:pt x="0" y="228600"/>
                </a:lnTo>
                <a:lnTo>
                  <a:pt x="40482" y="200025"/>
                </a:lnTo>
                <a:lnTo>
                  <a:pt x="100013" y="164306"/>
                </a:lnTo>
                <a:lnTo>
                  <a:pt x="183357" y="123825"/>
                </a:lnTo>
                <a:lnTo>
                  <a:pt x="300038" y="76200"/>
                </a:lnTo>
                <a:lnTo>
                  <a:pt x="376238" y="54768"/>
                </a:lnTo>
                <a:lnTo>
                  <a:pt x="461963" y="33337"/>
                </a:lnTo>
                <a:lnTo>
                  <a:pt x="561975" y="14287"/>
                </a:lnTo>
                <a:lnTo>
                  <a:pt x="678657" y="2381"/>
                </a:lnTo>
                <a:lnTo>
                  <a:pt x="800100" y="0"/>
                </a:lnTo>
                <a:lnTo>
                  <a:pt x="931069" y="2381"/>
                </a:lnTo>
                <a:lnTo>
                  <a:pt x="1059657" y="9525"/>
                </a:lnTo>
                <a:lnTo>
                  <a:pt x="1197769" y="21431"/>
                </a:lnTo>
                <a:lnTo>
                  <a:pt x="1471613" y="64293"/>
                </a:lnTo>
                <a:lnTo>
                  <a:pt x="1524000" y="76200"/>
                </a:lnTo>
                <a:lnTo>
                  <a:pt x="1566863" y="85725"/>
                </a:lnTo>
                <a:lnTo>
                  <a:pt x="1624013" y="1047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4161305" y="2942873"/>
            <a:ext cx="2318238" cy="1238250"/>
          </a:xfrm>
          <a:custGeom>
            <a:avLst/>
            <a:gdLst>
              <a:gd name="connsiteX0" fmla="*/ 345282 w 2509838"/>
              <a:gd name="connsiteY0" fmla="*/ 123825 h 1238250"/>
              <a:gd name="connsiteX1" fmla="*/ 428625 w 2509838"/>
              <a:gd name="connsiteY1" fmla="*/ 102394 h 1238250"/>
              <a:gd name="connsiteX2" fmla="*/ 552450 w 2509838"/>
              <a:gd name="connsiteY2" fmla="*/ 73819 h 1238250"/>
              <a:gd name="connsiteX3" fmla="*/ 676275 w 2509838"/>
              <a:gd name="connsiteY3" fmla="*/ 40482 h 1238250"/>
              <a:gd name="connsiteX4" fmla="*/ 797719 w 2509838"/>
              <a:gd name="connsiteY4" fmla="*/ 19050 h 1238250"/>
              <a:gd name="connsiteX5" fmla="*/ 909638 w 2509838"/>
              <a:gd name="connsiteY5" fmla="*/ 9525 h 1238250"/>
              <a:gd name="connsiteX6" fmla="*/ 1081088 w 2509838"/>
              <a:gd name="connsiteY6" fmla="*/ 0 h 1238250"/>
              <a:gd name="connsiteX7" fmla="*/ 1233488 w 2509838"/>
              <a:gd name="connsiteY7" fmla="*/ 0 h 1238250"/>
              <a:gd name="connsiteX8" fmla="*/ 1385888 w 2509838"/>
              <a:gd name="connsiteY8" fmla="*/ 11907 h 1238250"/>
              <a:gd name="connsiteX9" fmla="*/ 1533525 w 2509838"/>
              <a:gd name="connsiteY9" fmla="*/ 35719 h 1238250"/>
              <a:gd name="connsiteX10" fmla="*/ 1652588 w 2509838"/>
              <a:gd name="connsiteY10" fmla="*/ 64294 h 1238250"/>
              <a:gd name="connsiteX11" fmla="*/ 1790700 w 2509838"/>
              <a:gd name="connsiteY11" fmla="*/ 116682 h 1238250"/>
              <a:gd name="connsiteX12" fmla="*/ 1893094 w 2509838"/>
              <a:gd name="connsiteY12" fmla="*/ 164307 h 1238250"/>
              <a:gd name="connsiteX13" fmla="*/ 1990725 w 2509838"/>
              <a:gd name="connsiteY13" fmla="*/ 221457 h 1238250"/>
              <a:gd name="connsiteX14" fmla="*/ 2074069 w 2509838"/>
              <a:gd name="connsiteY14" fmla="*/ 280988 h 1238250"/>
              <a:gd name="connsiteX15" fmla="*/ 2157413 w 2509838"/>
              <a:gd name="connsiteY15" fmla="*/ 361950 h 1238250"/>
              <a:gd name="connsiteX16" fmla="*/ 2231232 w 2509838"/>
              <a:gd name="connsiteY16" fmla="*/ 440532 h 1238250"/>
              <a:gd name="connsiteX17" fmla="*/ 2312194 w 2509838"/>
              <a:gd name="connsiteY17" fmla="*/ 547688 h 1238250"/>
              <a:gd name="connsiteX18" fmla="*/ 2390775 w 2509838"/>
              <a:gd name="connsiteY18" fmla="*/ 681038 h 1238250"/>
              <a:gd name="connsiteX19" fmla="*/ 2426494 w 2509838"/>
              <a:gd name="connsiteY19" fmla="*/ 762000 h 1238250"/>
              <a:gd name="connsiteX20" fmla="*/ 2457450 w 2509838"/>
              <a:gd name="connsiteY20" fmla="*/ 847725 h 1238250"/>
              <a:gd name="connsiteX21" fmla="*/ 2478882 w 2509838"/>
              <a:gd name="connsiteY21" fmla="*/ 933450 h 1238250"/>
              <a:gd name="connsiteX22" fmla="*/ 2495550 w 2509838"/>
              <a:gd name="connsiteY22" fmla="*/ 1016794 h 1238250"/>
              <a:gd name="connsiteX23" fmla="*/ 2505075 w 2509838"/>
              <a:gd name="connsiteY23" fmla="*/ 1095375 h 1238250"/>
              <a:gd name="connsiteX24" fmla="*/ 2509838 w 2509838"/>
              <a:gd name="connsiteY24" fmla="*/ 1183482 h 1238250"/>
              <a:gd name="connsiteX25" fmla="*/ 2509838 w 2509838"/>
              <a:gd name="connsiteY25" fmla="*/ 1238250 h 1238250"/>
              <a:gd name="connsiteX26" fmla="*/ 2240757 w 2509838"/>
              <a:gd name="connsiteY26" fmla="*/ 1238250 h 1238250"/>
              <a:gd name="connsiteX27" fmla="*/ 2243138 w 2509838"/>
              <a:gd name="connsiteY27" fmla="*/ 1216819 h 1238250"/>
              <a:gd name="connsiteX28" fmla="*/ 2243138 w 2509838"/>
              <a:gd name="connsiteY28" fmla="*/ 1166813 h 1238250"/>
              <a:gd name="connsiteX29" fmla="*/ 2240757 w 2509838"/>
              <a:gd name="connsiteY29" fmla="*/ 1107282 h 1238250"/>
              <a:gd name="connsiteX30" fmla="*/ 2231232 w 2509838"/>
              <a:gd name="connsiteY30" fmla="*/ 1045369 h 1238250"/>
              <a:gd name="connsiteX31" fmla="*/ 2219325 w 2509838"/>
              <a:gd name="connsiteY31" fmla="*/ 983457 h 1238250"/>
              <a:gd name="connsiteX32" fmla="*/ 2193132 w 2509838"/>
              <a:gd name="connsiteY32" fmla="*/ 888207 h 1238250"/>
              <a:gd name="connsiteX33" fmla="*/ 2164557 w 2509838"/>
              <a:gd name="connsiteY33" fmla="*/ 819150 h 1238250"/>
              <a:gd name="connsiteX34" fmla="*/ 2124075 w 2509838"/>
              <a:gd name="connsiteY34" fmla="*/ 738188 h 1238250"/>
              <a:gd name="connsiteX35" fmla="*/ 2076450 w 2509838"/>
              <a:gd name="connsiteY35" fmla="*/ 666750 h 1238250"/>
              <a:gd name="connsiteX36" fmla="*/ 2019300 w 2509838"/>
              <a:gd name="connsiteY36" fmla="*/ 590550 h 1238250"/>
              <a:gd name="connsiteX37" fmla="*/ 1940719 w 2509838"/>
              <a:gd name="connsiteY37" fmla="*/ 500063 h 1238250"/>
              <a:gd name="connsiteX38" fmla="*/ 1890713 w 2509838"/>
              <a:gd name="connsiteY38" fmla="*/ 452438 h 1238250"/>
              <a:gd name="connsiteX39" fmla="*/ 1812132 w 2509838"/>
              <a:gd name="connsiteY39" fmla="*/ 392907 h 1238250"/>
              <a:gd name="connsiteX40" fmla="*/ 1716882 w 2509838"/>
              <a:gd name="connsiteY40" fmla="*/ 333375 h 1238250"/>
              <a:gd name="connsiteX41" fmla="*/ 1612107 w 2509838"/>
              <a:gd name="connsiteY41" fmla="*/ 288132 h 1238250"/>
              <a:gd name="connsiteX42" fmla="*/ 1514475 w 2509838"/>
              <a:gd name="connsiteY42" fmla="*/ 254794 h 1238250"/>
              <a:gd name="connsiteX43" fmla="*/ 1421607 w 2509838"/>
              <a:gd name="connsiteY43" fmla="*/ 233363 h 1238250"/>
              <a:gd name="connsiteX44" fmla="*/ 1338263 w 2509838"/>
              <a:gd name="connsiteY44" fmla="*/ 216694 h 1238250"/>
              <a:gd name="connsiteX45" fmla="*/ 1226344 w 2509838"/>
              <a:gd name="connsiteY45" fmla="*/ 204788 h 1238250"/>
              <a:gd name="connsiteX46" fmla="*/ 1078707 w 2509838"/>
              <a:gd name="connsiteY46" fmla="*/ 202407 h 1238250"/>
              <a:gd name="connsiteX47" fmla="*/ 964407 w 2509838"/>
              <a:gd name="connsiteY47" fmla="*/ 204788 h 1238250"/>
              <a:gd name="connsiteX48" fmla="*/ 850107 w 2509838"/>
              <a:gd name="connsiteY48" fmla="*/ 211932 h 1238250"/>
              <a:gd name="connsiteX49" fmla="*/ 745332 w 2509838"/>
              <a:gd name="connsiteY49" fmla="*/ 221457 h 1238250"/>
              <a:gd name="connsiteX50" fmla="*/ 631032 w 2509838"/>
              <a:gd name="connsiteY50" fmla="*/ 242888 h 1238250"/>
              <a:gd name="connsiteX51" fmla="*/ 447675 w 2509838"/>
              <a:gd name="connsiteY51" fmla="*/ 283369 h 1238250"/>
              <a:gd name="connsiteX52" fmla="*/ 328613 w 2509838"/>
              <a:gd name="connsiteY52" fmla="*/ 311944 h 1238250"/>
              <a:gd name="connsiteX53" fmla="*/ 204788 w 2509838"/>
              <a:gd name="connsiteY53" fmla="*/ 352425 h 1238250"/>
              <a:gd name="connsiteX54" fmla="*/ 119063 w 2509838"/>
              <a:gd name="connsiteY54" fmla="*/ 383382 h 1238250"/>
              <a:gd name="connsiteX55" fmla="*/ 64294 w 2509838"/>
              <a:gd name="connsiteY55" fmla="*/ 402432 h 1238250"/>
              <a:gd name="connsiteX56" fmla="*/ 0 w 2509838"/>
              <a:gd name="connsiteY56" fmla="*/ 235744 h 1238250"/>
              <a:gd name="connsiteX57" fmla="*/ 57150 w 2509838"/>
              <a:gd name="connsiteY57" fmla="*/ 216694 h 1238250"/>
              <a:gd name="connsiteX58" fmla="*/ 130969 w 2509838"/>
              <a:gd name="connsiteY58" fmla="*/ 188119 h 1238250"/>
              <a:gd name="connsiteX59" fmla="*/ 223838 w 2509838"/>
              <a:gd name="connsiteY59" fmla="*/ 154782 h 1238250"/>
              <a:gd name="connsiteX60" fmla="*/ 345282 w 2509838"/>
              <a:gd name="connsiteY60" fmla="*/ 123825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509838" h="1238250">
                <a:moveTo>
                  <a:pt x="345282" y="123825"/>
                </a:moveTo>
                <a:lnTo>
                  <a:pt x="428625" y="102394"/>
                </a:lnTo>
                <a:lnTo>
                  <a:pt x="552450" y="73819"/>
                </a:lnTo>
                <a:lnTo>
                  <a:pt x="676275" y="40482"/>
                </a:lnTo>
                <a:lnTo>
                  <a:pt x="797719" y="19050"/>
                </a:lnTo>
                <a:lnTo>
                  <a:pt x="909638" y="9525"/>
                </a:lnTo>
                <a:lnTo>
                  <a:pt x="1081088" y="0"/>
                </a:lnTo>
                <a:lnTo>
                  <a:pt x="1233488" y="0"/>
                </a:lnTo>
                <a:lnTo>
                  <a:pt x="1385888" y="11907"/>
                </a:lnTo>
                <a:lnTo>
                  <a:pt x="1533525" y="35719"/>
                </a:lnTo>
                <a:lnTo>
                  <a:pt x="1652588" y="64294"/>
                </a:lnTo>
                <a:lnTo>
                  <a:pt x="1790700" y="116682"/>
                </a:lnTo>
                <a:lnTo>
                  <a:pt x="1893094" y="164307"/>
                </a:lnTo>
                <a:lnTo>
                  <a:pt x="1990725" y="221457"/>
                </a:lnTo>
                <a:lnTo>
                  <a:pt x="2074069" y="280988"/>
                </a:lnTo>
                <a:lnTo>
                  <a:pt x="2157413" y="361950"/>
                </a:lnTo>
                <a:lnTo>
                  <a:pt x="2231232" y="440532"/>
                </a:lnTo>
                <a:lnTo>
                  <a:pt x="2312194" y="547688"/>
                </a:lnTo>
                <a:lnTo>
                  <a:pt x="2390775" y="681038"/>
                </a:lnTo>
                <a:lnTo>
                  <a:pt x="2426494" y="762000"/>
                </a:lnTo>
                <a:lnTo>
                  <a:pt x="2457450" y="847725"/>
                </a:lnTo>
                <a:lnTo>
                  <a:pt x="2478882" y="933450"/>
                </a:lnTo>
                <a:lnTo>
                  <a:pt x="2495550" y="1016794"/>
                </a:lnTo>
                <a:lnTo>
                  <a:pt x="2505075" y="1095375"/>
                </a:lnTo>
                <a:lnTo>
                  <a:pt x="2509838" y="1183482"/>
                </a:lnTo>
                <a:lnTo>
                  <a:pt x="2509838" y="1238250"/>
                </a:lnTo>
                <a:lnTo>
                  <a:pt x="2240757" y="1238250"/>
                </a:lnTo>
                <a:lnTo>
                  <a:pt x="2243138" y="1216819"/>
                </a:lnTo>
                <a:lnTo>
                  <a:pt x="2243138" y="1166813"/>
                </a:lnTo>
                <a:cubicBezTo>
                  <a:pt x="2242344" y="1146969"/>
                  <a:pt x="2241551" y="1127126"/>
                  <a:pt x="2240757" y="1107282"/>
                </a:cubicBezTo>
                <a:lnTo>
                  <a:pt x="2231232" y="1045369"/>
                </a:lnTo>
                <a:lnTo>
                  <a:pt x="2219325" y="983457"/>
                </a:lnTo>
                <a:lnTo>
                  <a:pt x="2193132" y="888207"/>
                </a:lnTo>
                <a:lnTo>
                  <a:pt x="2164557" y="819150"/>
                </a:lnTo>
                <a:lnTo>
                  <a:pt x="2124075" y="738188"/>
                </a:lnTo>
                <a:lnTo>
                  <a:pt x="2076450" y="666750"/>
                </a:lnTo>
                <a:lnTo>
                  <a:pt x="2019300" y="590550"/>
                </a:lnTo>
                <a:lnTo>
                  <a:pt x="1940719" y="500063"/>
                </a:lnTo>
                <a:lnTo>
                  <a:pt x="1890713" y="452438"/>
                </a:lnTo>
                <a:lnTo>
                  <a:pt x="1812132" y="392907"/>
                </a:lnTo>
                <a:lnTo>
                  <a:pt x="1716882" y="333375"/>
                </a:lnTo>
                <a:lnTo>
                  <a:pt x="1612107" y="288132"/>
                </a:lnTo>
                <a:lnTo>
                  <a:pt x="1514475" y="254794"/>
                </a:lnTo>
                <a:lnTo>
                  <a:pt x="1421607" y="233363"/>
                </a:lnTo>
                <a:lnTo>
                  <a:pt x="1338263" y="216694"/>
                </a:lnTo>
                <a:lnTo>
                  <a:pt x="1226344" y="204788"/>
                </a:lnTo>
                <a:lnTo>
                  <a:pt x="1078707" y="202407"/>
                </a:lnTo>
                <a:lnTo>
                  <a:pt x="964407" y="204788"/>
                </a:lnTo>
                <a:lnTo>
                  <a:pt x="850107" y="211932"/>
                </a:lnTo>
                <a:lnTo>
                  <a:pt x="745332" y="221457"/>
                </a:lnTo>
                <a:lnTo>
                  <a:pt x="631032" y="242888"/>
                </a:lnTo>
                <a:lnTo>
                  <a:pt x="447675" y="283369"/>
                </a:lnTo>
                <a:lnTo>
                  <a:pt x="328613" y="311944"/>
                </a:lnTo>
                <a:lnTo>
                  <a:pt x="204788" y="352425"/>
                </a:lnTo>
                <a:lnTo>
                  <a:pt x="119063" y="383382"/>
                </a:lnTo>
                <a:lnTo>
                  <a:pt x="64294" y="402432"/>
                </a:lnTo>
                <a:lnTo>
                  <a:pt x="0" y="235744"/>
                </a:lnTo>
                <a:lnTo>
                  <a:pt x="57150" y="216694"/>
                </a:lnTo>
                <a:lnTo>
                  <a:pt x="130969" y="188119"/>
                </a:lnTo>
                <a:lnTo>
                  <a:pt x="223838" y="154782"/>
                </a:lnTo>
                <a:lnTo>
                  <a:pt x="345282" y="1238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 rot="18900000">
            <a:off x="4937032" y="4611107"/>
            <a:ext cx="1872762" cy="523875"/>
          </a:xfrm>
          <a:custGeom>
            <a:avLst/>
            <a:gdLst>
              <a:gd name="connsiteX0" fmla="*/ 271462 w 2028825"/>
              <a:gd name="connsiteY0" fmla="*/ 242888 h 523875"/>
              <a:gd name="connsiteX1" fmla="*/ 435768 w 2028825"/>
              <a:gd name="connsiteY1" fmla="*/ 285750 h 523875"/>
              <a:gd name="connsiteX2" fmla="*/ 497681 w 2028825"/>
              <a:gd name="connsiteY2" fmla="*/ 297657 h 523875"/>
              <a:gd name="connsiteX3" fmla="*/ 650081 w 2028825"/>
              <a:gd name="connsiteY3" fmla="*/ 323850 h 523875"/>
              <a:gd name="connsiteX4" fmla="*/ 762000 w 2028825"/>
              <a:gd name="connsiteY4" fmla="*/ 338138 h 523875"/>
              <a:gd name="connsiteX5" fmla="*/ 862012 w 2028825"/>
              <a:gd name="connsiteY5" fmla="*/ 342900 h 523875"/>
              <a:gd name="connsiteX6" fmla="*/ 997743 w 2028825"/>
              <a:gd name="connsiteY6" fmla="*/ 342900 h 523875"/>
              <a:gd name="connsiteX7" fmla="*/ 1114425 w 2028825"/>
              <a:gd name="connsiteY7" fmla="*/ 335757 h 523875"/>
              <a:gd name="connsiteX8" fmla="*/ 1235868 w 2028825"/>
              <a:gd name="connsiteY8" fmla="*/ 319088 h 523875"/>
              <a:gd name="connsiteX9" fmla="*/ 1347787 w 2028825"/>
              <a:gd name="connsiteY9" fmla="*/ 290513 h 523875"/>
              <a:gd name="connsiteX10" fmla="*/ 1471612 w 2028825"/>
              <a:gd name="connsiteY10" fmla="*/ 245269 h 523875"/>
              <a:gd name="connsiteX11" fmla="*/ 1595437 w 2028825"/>
              <a:gd name="connsiteY11" fmla="*/ 183357 h 523875"/>
              <a:gd name="connsiteX12" fmla="*/ 1733550 w 2028825"/>
              <a:gd name="connsiteY12" fmla="*/ 92869 h 523875"/>
              <a:gd name="connsiteX13" fmla="*/ 1809750 w 2028825"/>
              <a:gd name="connsiteY13" fmla="*/ 30957 h 523875"/>
              <a:gd name="connsiteX14" fmla="*/ 1840706 w 2028825"/>
              <a:gd name="connsiteY14" fmla="*/ 0 h 523875"/>
              <a:gd name="connsiteX15" fmla="*/ 2028825 w 2028825"/>
              <a:gd name="connsiteY15" fmla="*/ 185738 h 523875"/>
              <a:gd name="connsiteX16" fmla="*/ 1993106 w 2028825"/>
              <a:gd name="connsiteY16" fmla="*/ 221457 h 523875"/>
              <a:gd name="connsiteX17" fmla="*/ 1933575 w 2028825"/>
              <a:gd name="connsiteY17" fmla="*/ 276225 h 523875"/>
              <a:gd name="connsiteX18" fmla="*/ 1864518 w 2028825"/>
              <a:gd name="connsiteY18" fmla="*/ 326232 h 523875"/>
              <a:gd name="connsiteX19" fmla="*/ 1793081 w 2028825"/>
              <a:gd name="connsiteY19" fmla="*/ 371475 h 523875"/>
              <a:gd name="connsiteX20" fmla="*/ 1714500 w 2028825"/>
              <a:gd name="connsiteY20" fmla="*/ 411957 h 523875"/>
              <a:gd name="connsiteX21" fmla="*/ 1616868 w 2028825"/>
              <a:gd name="connsiteY21" fmla="*/ 452438 h 523875"/>
              <a:gd name="connsiteX22" fmla="*/ 1554956 w 2028825"/>
              <a:gd name="connsiteY22" fmla="*/ 471488 h 523875"/>
              <a:gd name="connsiteX23" fmla="*/ 1447800 w 2028825"/>
              <a:gd name="connsiteY23" fmla="*/ 497682 h 523875"/>
              <a:gd name="connsiteX24" fmla="*/ 1347787 w 2028825"/>
              <a:gd name="connsiteY24" fmla="*/ 511969 h 523875"/>
              <a:gd name="connsiteX25" fmla="*/ 1264443 w 2028825"/>
              <a:gd name="connsiteY25" fmla="*/ 521494 h 523875"/>
              <a:gd name="connsiteX26" fmla="*/ 1188243 w 2028825"/>
              <a:gd name="connsiteY26" fmla="*/ 523875 h 523875"/>
              <a:gd name="connsiteX27" fmla="*/ 1007268 w 2028825"/>
              <a:gd name="connsiteY27" fmla="*/ 514350 h 523875"/>
              <a:gd name="connsiteX28" fmla="*/ 771525 w 2028825"/>
              <a:gd name="connsiteY28" fmla="*/ 478632 h 523875"/>
              <a:gd name="connsiteX29" fmla="*/ 488156 w 2028825"/>
              <a:gd name="connsiteY29" fmla="*/ 411957 h 523875"/>
              <a:gd name="connsiteX30" fmla="*/ 169068 w 2028825"/>
              <a:gd name="connsiteY30" fmla="*/ 300038 h 523875"/>
              <a:gd name="connsiteX31" fmla="*/ 23812 w 2028825"/>
              <a:gd name="connsiteY31" fmla="*/ 240507 h 523875"/>
              <a:gd name="connsiteX32" fmla="*/ 11906 w 2028825"/>
              <a:gd name="connsiteY32" fmla="*/ 228600 h 523875"/>
              <a:gd name="connsiteX33" fmla="*/ 0 w 2028825"/>
              <a:gd name="connsiteY33" fmla="*/ 209550 h 523875"/>
              <a:gd name="connsiteX34" fmla="*/ 0 w 2028825"/>
              <a:gd name="connsiteY34" fmla="*/ 197644 h 523875"/>
              <a:gd name="connsiteX35" fmla="*/ 7143 w 2028825"/>
              <a:gd name="connsiteY35" fmla="*/ 180975 h 523875"/>
              <a:gd name="connsiteX36" fmla="*/ 30956 w 2028825"/>
              <a:gd name="connsiteY36" fmla="*/ 173832 h 523875"/>
              <a:gd name="connsiteX37" fmla="*/ 52387 w 2028825"/>
              <a:gd name="connsiteY37" fmla="*/ 173832 h 523875"/>
              <a:gd name="connsiteX38" fmla="*/ 76200 w 2028825"/>
              <a:gd name="connsiteY38" fmla="*/ 183357 h 523875"/>
              <a:gd name="connsiteX39" fmla="*/ 138112 w 2028825"/>
              <a:gd name="connsiteY39" fmla="*/ 202407 h 523875"/>
              <a:gd name="connsiteX40" fmla="*/ 271462 w 2028825"/>
              <a:gd name="connsiteY40" fmla="*/ 242888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028825" h="523875">
                <a:moveTo>
                  <a:pt x="271462" y="242888"/>
                </a:moveTo>
                <a:lnTo>
                  <a:pt x="435768" y="285750"/>
                </a:lnTo>
                <a:lnTo>
                  <a:pt x="497681" y="297657"/>
                </a:lnTo>
                <a:lnTo>
                  <a:pt x="650081" y="323850"/>
                </a:lnTo>
                <a:lnTo>
                  <a:pt x="762000" y="338138"/>
                </a:lnTo>
                <a:lnTo>
                  <a:pt x="862012" y="342900"/>
                </a:lnTo>
                <a:lnTo>
                  <a:pt x="997743" y="342900"/>
                </a:lnTo>
                <a:lnTo>
                  <a:pt x="1114425" y="335757"/>
                </a:lnTo>
                <a:lnTo>
                  <a:pt x="1235868" y="319088"/>
                </a:lnTo>
                <a:lnTo>
                  <a:pt x="1347787" y="290513"/>
                </a:lnTo>
                <a:lnTo>
                  <a:pt x="1471612" y="245269"/>
                </a:lnTo>
                <a:lnTo>
                  <a:pt x="1595437" y="183357"/>
                </a:lnTo>
                <a:lnTo>
                  <a:pt x="1733550" y="92869"/>
                </a:lnTo>
                <a:lnTo>
                  <a:pt x="1809750" y="30957"/>
                </a:lnTo>
                <a:lnTo>
                  <a:pt x="1840706" y="0"/>
                </a:lnTo>
                <a:lnTo>
                  <a:pt x="2028825" y="185738"/>
                </a:lnTo>
                <a:lnTo>
                  <a:pt x="1993106" y="221457"/>
                </a:lnTo>
                <a:lnTo>
                  <a:pt x="1933575" y="276225"/>
                </a:lnTo>
                <a:lnTo>
                  <a:pt x="1864518" y="326232"/>
                </a:lnTo>
                <a:lnTo>
                  <a:pt x="1793081" y="371475"/>
                </a:lnTo>
                <a:lnTo>
                  <a:pt x="1714500" y="411957"/>
                </a:lnTo>
                <a:lnTo>
                  <a:pt x="1616868" y="452438"/>
                </a:lnTo>
                <a:lnTo>
                  <a:pt x="1554956" y="471488"/>
                </a:lnTo>
                <a:lnTo>
                  <a:pt x="1447800" y="497682"/>
                </a:lnTo>
                <a:lnTo>
                  <a:pt x="1347787" y="511969"/>
                </a:lnTo>
                <a:lnTo>
                  <a:pt x="1264443" y="521494"/>
                </a:lnTo>
                <a:lnTo>
                  <a:pt x="1188243" y="523875"/>
                </a:lnTo>
                <a:lnTo>
                  <a:pt x="1007268" y="514350"/>
                </a:lnTo>
                <a:lnTo>
                  <a:pt x="771525" y="478632"/>
                </a:lnTo>
                <a:lnTo>
                  <a:pt x="488156" y="411957"/>
                </a:lnTo>
                <a:lnTo>
                  <a:pt x="169068" y="300038"/>
                </a:lnTo>
                <a:lnTo>
                  <a:pt x="23812" y="240507"/>
                </a:lnTo>
                <a:lnTo>
                  <a:pt x="11906" y="228600"/>
                </a:lnTo>
                <a:lnTo>
                  <a:pt x="0" y="209550"/>
                </a:lnTo>
                <a:lnTo>
                  <a:pt x="0" y="197644"/>
                </a:lnTo>
                <a:lnTo>
                  <a:pt x="7143" y="180975"/>
                </a:lnTo>
                <a:lnTo>
                  <a:pt x="30956" y="173832"/>
                </a:lnTo>
                <a:lnTo>
                  <a:pt x="52387" y="173832"/>
                </a:lnTo>
                <a:lnTo>
                  <a:pt x="76200" y="183357"/>
                </a:lnTo>
                <a:lnTo>
                  <a:pt x="138112" y="202407"/>
                </a:lnTo>
                <a:lnTo>
                  <a:pt x="271462" y="2428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64072" y="692696"/>
            <a:ext cx="1071127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め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8" grpId="0" animBg="1"/>
      <p:bldP spid="11" grpId="0" animBg="1"/>
      <p:bldP spid="13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フリーフォーム 15"/>
          <p:cNvSpPr/>
          <p:nvPr/>
        </p:nvSpPr>
        <p:spPr>
          <a:xfrm>
            <a:off x="2643554" y="1814514"/>
            <a:ext cx="3247292" cy="1328737"/>
          </a:xfrm>
          <a:custGeom>
            <a:avLst/>
            <a:gdLst>
              <a:gd name="connsiteX0" fmla="*/ 1620203 w 3517583"/>
              <a:gd name="connsiteY0" fmla="*/ 620077 h 1328737"/>
              <a:gd name="connsiteX1" fmla="*/ 2234565 w 3517583"/>
              <a:gd name="connsiteY1" fmla="*/ 411480 h 1328737"/>
              <a:gd name="connsiteX2" fmla="*/ 2654618 w 3517583"/>
              <a:gd name="connsiteY2" fmla="*/ 265747 h 1328737"/>
              <a:gd name="connsiteX3" fmla="*/ 3020378 w 3517583"/>
              <a:gd name="connsiteY3" fmla="*/ 131445 h 1328737"/>
              <a:gd name="connsiteX4" fmla="*/ 3034665 w 3517583"/>
              <a:gd name="connsiteY4" fmla="*/ 125730 h 1328737"/>
              <a:gd name="connsiteX5" fmla="*/ 3043238 w 3517583"/>
              <a:gd name="connsiteY5" fmla="*/ 122872 h 1328737"/>
              <a:gd name="connsiteX6" fmla="*/ 3066098 w 3517583"/>
              <a:gd name="connsiteY6" fmla="*/ 102870 h 1328737"/>
              <a:gd name="connsiteX7" fmla="*/ 3108960 w 3517583"/>
              <a:gd name="connsiteY7" fmla="*/ 60007 h 1328737"/>
              <a:gd name="connsiteX8" fmla="*/ 3143250 w 3517583"/>
              <a:gd name="connsiteY8" fmla="*/ 22860 h 1328737"/>
              <a:gd name="connsiteX9" fmla="*/ 3166110 w 3517583"/>
              <a:gd name="connsiteY9" fmla="*/ 11430 h 1328737"/>
              <a:gd name="connsiteX10" fmla="*/ 3206115 w 3517583"/>
              <a:gd name="connsiteY10" fmla="*/ 0 h 1328737"/>
              <a:gd name="connsiteX11" fmla="*/ 3240405 w 3517583"/>
              <a:gd name="connsiteY11" fmla="*/ 2857 h 1328737"/>
              <a:gd name="connsiteX12" fmla="*/ 3266123 w 3517583"/>
              <a:gd name="connsiteY12" fmla="*/ 14287 h 1328737"/>
              <a:gd name="connsiteX13" fmla="*/ 3288983 w 3517583"/>
              <a:gd name="connsiteY13" fmla="*/ 28575 h 1328737"/>
              <a:gd name="connsiteX14" fmla="*/ 3351848 w 3517583"/>
              <a:gd name="connsiteY14" fmla="*/ 82867 h 1328737"/>
              <a:gd name="connsiteX15" fmla="*/ 3400425 w 3517583"/>
              <a:gd name="connsiteY15" fmla="*/ 128587 h 1328737"/>
              <a:gd name="connsiteX16" fmla="*/ 3460433 w 3517583"/>
              <a:gd name="connsiteY16" fmla="*/ 194310 h 1328737"/>
              <a:gd name="connsiteX17" fmla="*/ 3503295 w 3517583"/>
              <a:gd name="connsiteY17" fmla="*/ 245745 h 1328737"/>
              <a:gd name="connsiteX18" fmla="*/ 3511868 w 3517583"/>
              <a:gd name="connsiteY18" fmla="*/ 268605 h 1328737"/>
              <a:gd name="connsiteX19" fmla="*/ 3517583 w 3517583"/>
              <a:gd name="connsiteY19" fmla="*/ 288607 h 1328737"/>
              <a:gd name="connsiteX20" fmla="*/ 3514725 w 3517583"/>
              <a:gd name="connsiteY20" fmla="*/ 300037 h 1328737"/>
              <a:gd name="connsiteX21" fmla="*/ 3503295 w 3517583"/>
              <a:gd name="connsiteY21" fmla="*/ 320040 h 1328737"/>
              <a:gd name="connsiteX22" fmla="*/ 3483293 w 3517583"/>
              <a:gd name="connsiteY22" fmla="*/ 331470 h 1328737"/>
              <a:gd name="connsiteX23" fmla="*/ 3463290 w 3517583"/>
              <a:gd name="connsiteY23" fmla="*/ 342900 h 1328737"/>
              <a:gd name="connsiteX24" fmla="*/ 3434715 w 3517583"/>
              <a:gd name="connsiteY24" fmla="*/ 351472 h 1328737"/>
              <a:gd name="connsiteX25" fmla="*/ 3406140 w 3517583"/>
              <a:gd name="connsiteY25" fmla="*/ 357187 h 1328737"/>
              <a:gd name="connsiteX26" fmla="*/ 3377565 w 3517583"/>
              <a:gd name="connsiteY26" fmla="*/ 360045 h 1328737"/>
              <a:gd name="connsiteX27" fmla="*/ 3348990 w 3517583"/>
              <a:gd name="connsiteY27" fmla="*/ 365760 h 1328737"/>
              <a:gd name="connsiteX28" fmla="*/ 3323273 w 3517583"/>
              <a:gd name="connsiteY28" fmla="*/ 371475 h 1328737"/>
              <a:gd name="connsiteX29" fmla="*/ 3283268 w 3517583"/>
              <a:gd name="connsiteY29" fmla="*/ 382905 h 1328737"/>
              <a:gd name="connsiteX30" fmla="*/ 3237548 w 3517583"/>
              <a:gd name="connsiteY30" fmla="*/ 397192 h 1328737"/>
              <a:gd name="connsiteX31" fmla="*/ 3197543 w 3517583"/>
              <a:gd name="connsiteY31" fmla="*/ 417195 h 1328737"/>
              <a:gd name="connsiteX32" fmla="*/ 2817495 w 3517583"/>
              <a:gd name="connsiteY32" fmla="*/ 388620 h 1328737"/>
              <a:gd name="connsiteX33" fmla="*/ 2817495 w 3517583"/>
              <a:gd name="connsiteY33" fmla="*/ 382905 h 1328737"/>
              <a:gd name="connsiteX34" fmla="*/ 2811780 w 3517583"/>
              <a:gd name="connsiteY34" fmla="*/ 371475 h 1328737"/>
              <a:gd name="connsiteX35" fmla="*/ 2806065 w 3517583"/>
              <a:gd name="connsiteY35" fmla="*/ 360045 h 1328737"/>
              <a:gd name="connsiteX36" fmla="*/ 2794635 w 3517583"/>
              <a:gd name="connsiteY36" fmla="*/ 354330 h 1328737"/>
              <a:gd name="connsiteX37" fmla="*/ 2788920 w 3517583"/>
              <a:gd name="connsiteY37" fmla="*/ 354330 h 1328737"/>
              <a:gd name="connsiteX38" fmla="*/ 2777490 w 3517583"/>
              <a:gd name="connsiteY38" fmla="*/ 354330 h 1328737"/>
              <a:gd name="connsiteX39" fmla="*/ 2766060 w 3517583"/>
              <a:gd name="connsiteY39" fmla="*/ 357187 h 1328737"/>
              <a:gd name="connsiteX40" fmla="*/ 2743200 w 3517583"/>
              <a:gd name="connsiteY40" fmla="*/ 362902 h 1328737"/>
              <a:gd name="connsiteX41" fmla="*/ 2306003 w 3517583"/>
              <a:gd name="connsiteY41" fmla="*/ 522922 h 1328737"/>
              <a:gd name="connsiteX42" fmla="*/ 2025968 w 3517583"/>
              <a:gd name="connsiteY42" fmla="*/ 634365 h 1328737"/>
              <a:gd name="connsiteX43" fmla="*/ 1600200 w 3517583"/>
              <a:gd name="connsiteY43" fmla="*/ 805815 h 1328737"/>
              <a:gd name="connsiteX44" fmla="*/ 1188720 w 3517583"/>
              <a:gd name="connsiteY44" fmla="*/ 977265 h 1328737"/>
              <a:gd name="connsiteX45" fmla="*/ 820103 w 3517583"/>
              <a:gd name="connsiteY45" fmla="*/ 1140142 h 1328737"/>
              <a:gd name="connsiteX46" fmla="*/ 611505 w 3517583"/>
              <a:gd name="connsiteY46" fmla="*/ 1243012 h 1328737"/>
              <a:gd name="connsiteX47" fmla="*/ 537210 w 3517583"/>
              <a:gd name="connsiteY47" fmla="*/ 1283017 h 1328737"/>
              <a:gd name="connsiteX48" fmla="*/ 497205 w 3517583"/>
              <a:gd name="connsiteY48" fmla="*/ 1303020 h 1328737"/>
              <a:gd name="connsiteX49" fmla="*/ 477203 w 3517583"/>
              <a:gd name="connsiteY49" fmla="*/ 1314450 h 1328737"/>
              <a:gd name="connsiteX50" fmla="*/ 454343 w 3517583"/>
              <a:gd name="connsiteY50" fmla="*/ 1328737 h 1328737"/>
              <a:gd name="connsiteX51" fmla="*/ 437198 w 3517583"/>
              <a:gd name="connsiteY51" fmla="*/ 1328737 h 1328737"/>
              <a:gd name="connsiteX52" fmla="*/ 402908 w 3517583"/>
              <a:gd name="connsiteY52" fmla="*/ 1328737 h 1328737"/>
              <a:gd name="connsiteX53" fmla="*/ 365760 w 3517583"/>
              <a:gd name="connsiteY53" fmla="*/ 1325880 h 1328737"/>
              <a:gd name="connsiteX54" fmla="*/ 300038 w 3517583"/>
              <a:gd name="connsiteY54" fmla="*/ 1308735 h 1328737"/>
              <a:gd name="connsiteX55" fmla="*/ 211455 w 3517583"/>
              <a:gd name="connsiteY55" fmla="*/ 1257300 h 1328737"/>
              <a:gd name="connsiteX56" fmla="*/ 151448 w 3517583"/>
              <a:gd name="connsiteY56" fmla="*/ 1214437 h 1328737"/>
              <a:gd name="connsiteX57" fmla="*/ 108585 w 3517583"/>
              <a:gd name="connsiteY57" fmla="*/ 1171575 h 1328737"/>
              <a:gd name="connsiteX58" fmla="*/ 51435 w 3517583"/>
              <a:gd name="connsiteY58" fmla="*/ 1108710 h 1328737"/>
              <a:gd name="connsiteX59" fmla="*/ 22860 w 3517583"/>
              <a:gd name="connsiteY59" fmla="*/ 1074420 h 1328737"/>
              <a:gd name="connsiteX60" fmla="*/ 11430 w 3517583"/>
              <a:gd name="connsiteY60" fmla="*/ 1054417 h 1328737"/>
              <a:gd name="connsiteX61" fmla="*/ 0 w 3517583"/>
              <a:gd name="connsiteY61" fmla="*/ 1031557 h 1328737"/>
              <a:gd name="connsiteX62" fmla="*/ 0 w 3517583"/>
              <a:gd name="connsiteY62" fmla="*/ 1020127 h 1328737"/>
              <a:gd name="connsiteX63" fmla="*/ 5715 w 3517583"/>
              <a:gd name="connsiteY63" fmla="*/ 1008697 h 1328737"/>
              <a:gd name="connsiteX64" fmla="*/ 17145 w 3517583"/>
              <a:gd name="connsiteY64" fmla="*/ 1008697 h 1328737"/>
              <a:gd name="connsiteX65" fmla="*/ 45720 w 3517583"/>
              <a:gd name="connsiteY65" fmla="*/ 1014412 h 1328737"/>
              <a:gd name="connsiteX66" fmla="*/ 91440 w 3517583"/>
              <a:gd name="connsiteY66" fmla="*/ 1028700 h 1328737"/>
              <a:gd name="connsiteX67" fmla="*/ 142875 w 3517583"/>
              <a:gd name="connsiteY67" fmla="*/ 1045845 h 1328737"/>
              <a:gd name="connsiteX68" fmla="*/ 211455 w 3517583"/>
              <a:gd name="connsiteY68" fmla="*/ 1057275 h 1328737"/>
              <a:gd name="connsiteX69" fmla="*/ 251460 w 3517583"/>
              <a:gd name="connsiteY69" fmla="*/ 1057275 h 1328737"/>
              <a:gd name="connsiteX70" fmla="*/ 308610 w 3517583"/>
              <a:gd name="connsiteY70" fmla="*/ 1051560 h 1328737"/>
              <a:gd name="connsiteX71" fmla="*/ 380048 w 3517583"/>
              <a:gd name="connsiteY71" fmla="*/ 1034415 h 1328737"/>
              <a:gd name="connsiteX72" fmla="*/ 725805 w 3517583"/>
              <a:gd name="connsiteY72" fmla="*/ 920115 h 1328737"/>
              <a:gd name="connsiteX73" fmla="*/ 1045845 w 3517583"/>
              <a:gd name="connsiteY73" fmla="*/ 814387 h 1328737"/>
              <a:gd name="connsiteX74" fmla="*/ 1308735 w 3517583"/>
              <a:gd name="connsiteY74" fmla="*/ 728662 h 1328737"/>
              <a:gd name="connsiteX75" fmla="*/ 1620203 w 3517583"/>
              <a:gd name="connsiteY75" fmla="*/ 620077 h 1328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3517583" h="1328737">
                <a:moveTo>
                  <a:pt x="1620203" y="620077"/>
                </a:moveTo>
                <a:lnTo>
                  <a:pt x="2234565" y="411480"/>
                </a:lnTo>
                <a:lnTo>
                  <a:pt x="2654618" y="265747"/>
                </a:lnTo>
                <a:lnTo>
                  <a:pt x="3020378" y="131445"/>
                </a:lnTo>
                <a:lnTo>
                  <a:pt x="3034665" y="125730"/>
                </a:lnTo>
                <a:lnTo>
                  <a:pt x="3043238" y="122872"/>
                </a:lnTo>
                <a:lnTo>
                  <a:pt x="3066098" y="102870"/>
                </a:lnTo>
                <a:lnTo>
                  <a:pt x="3108960" y="60007"/>
                </a:lnTo>
                <a:lnTo>
                  <a:pt x="3143250" y="22860"/>
                </a:lnTo>
                <a:lnTo>
                  <a:pt x="3166110" y="11430"/>
                </a:lnTo>
                <a:lnTo>
                  <a:pt x="3206115" y="0"/>
                </a:lnTo>
                <a:lnTo>
                  <a:pt x="3240405" y="2857"/>
                </a:lnTo>
                <a:lnTo>
                  <a:pt x="3266123" y="14287"/>
                </a:lnTo>
                <a:lnTo>
                  <a:pt x="3288983" y="28575"/>
                </a:lnTo>
                <a:lnTo>
                  <a:pt x="3351848" y="82867"/>
                </a:lnTo>
                <a:lnTo>
                  <a:pt x="3400425" y="128587"/>
                </a:lnTo>
                <a:lnTo>
                  <a:pt x="3460433" y="194310"/>
                </a:lnTo>
                <a:lnTo>
                  <a:pt x="3503295" y="245745"/>
                </a:lnTo>
                <a:lnTo>
                  <a:pt x="3511868" y="268605"/>
                </a:lnTo>
                <a:lnTo>
                  <a:pt x="3517583" y="288607"/>
                </a:lnTo>
                <a:lnTo>
                  <a:pt x="3514725" y="300037"/>
                </a:lnTo>
                <a:lnTo>
                  <a:pt x="3503295" y="320040"/>
                </a:lnTo>
                <a:lnTo>
                  <a:pt x="3483293" y="331470"/>
                </a:lnTo>
                <a:lnTo>
                  <a:pt x="3463290" y="342900"/>
                </a:lnTo>
                <a:lnTo>
                  <a:pt x="3434715" y="351472"/>
                </a:lnTo>
                <a:lnTo>
                  <a:pt x="3406140" y="357187"/>
                </a:lnTo>
                <a:lnTo>
                  <a:pt x="3377565" y="360045"/>
                </a:lnTo>
                <a:lnTo>
                  <a:pt x="3348990" y="365760"/>
                </a:lnTo>
                <a:lnTo>
                  <a:pt x="3323273" y="371475"/>
                </a:lnTo>
                <a:lnTo>
                  <a:pt x="3283268" y="382905"/>
                </a:lnTo>
                <a:lnTo>
                  <a:pt x="3237548" y="397192"/>
                </a:lnTo>
                <a:lnTo>
                  <a:pt x="3197543" y="417195"/>
                </a:lnTo>
                <a:lnTo>
                  <a:pt x="2817495" y="388620"/>
                </a:lnTo>
                <a:lnTo>
                  <a:pt x="2817495" y="382905"/>
                </a:lnTo>
                <a:lnTo>
                  <a:pt x="2811780" y="371475"/>
                </a:lnTo>
                <a:lnTo>
                  <a:pt x="2806065" y="360045"/>
                </a:lnTo>
                <a:lnTo>
                  <a:pt x="2794635" y="354330"/>
                </a:lnTo>
                <a:lnTo>
                  <a:pt x="2788920" y="354330"/>
                </a:lnTo>
                <a:lnTo>
                  <a:pt x="2777490" y="354330"/>
                </a:lnTo>
                <a:lnTo>
                  <a:pt x="2766060" y="357187"/>
                </a:lnTo>
                <a:lnTo>
                  <a:pt x="2743200" y="362902"/>
                </a:lnTo>
                <a:lnTo>
                  <a:pt x="2306003" y="522922"/>
                </a:lnTo>
                <a:lnTo>
                  <a:pt x="2025968" y="634365"/>
                </a:lnTo>
                <a:lnTo>
                  <a:pt x="1600200" y="805815"/>
                </a:lnTo>
                <a:lnTo>
                  <a:pt x="1188720" y="977265"/>
                </a:lnTo>
                <a:lnTo>
                  <a:pt x="820103" y="1140142"/>
                </a:lnTo>
                <a:lnTo>
                  <a:pt x="611505" y="1243012"/>
                </a:lnTo>
                <a:lnTo>
                  <a:pt x="537210" y="1283017"/>
                </a:lnTo>
                <a:lnTo>
                  <a:pt x="497205" y="1303020"/>
                </a:lnTo>
                <a:lnTo>
                  <a:pt x="477203" y="1314450"/>
                </a:lnTo>
                <a:lnTo>
                  <a:pt x="454343" y="1328737"/>
                </a:lnTo>
                <a:lnTo>
                  <a:pt x="437198" y="1328737"/>
                </a:lnTo>
                <a:lnTo>
                  <a:pt x="402908" y="1328737"/>
                </a:lnTo>
                <a:lnTo>
                  <a:pt x="365760" y="1325880"/>
                </a:lnTo>
                <a:lnTo>
                  <a:pt x="300038" y="1308735"/>
                </a:lnTo>
                <a:lnTo>
                  <a:pt x="211455" y="1257300"/>
                </a:lnTo>
                <a:lnTo>
                  <a:pt x="151448" y="1214437"/>
                </a:lnTo>
                <a:lnTo>
                  <a:pt x="108585" y="1171575"/>
                </a:lnTo>
                <a:lnTo>
                  <a:pt x="51435" y="1108710"/>
                </a:lnTo>
                <a:lnTo>
                  <a:pt x="22860" y="1074420"/>
                </a:lnTo>
                <a:lnTo>
                  <a:pt x="11430" y="1054417"/>
                </a:lnTo>
                <a:lnTo>
                  <a:pt x="0" y="1031557"/>
                </a:lnTo>
                <a:lnTo>
                  <a:pt x="0" y="1020127"/>
                </a:lnTo>
                <a:lnTo>
                  <a:pt x="5715" y="1008697"/>
                </a:lnTo>
                <a:lnTo>
                  <a:pt x="17145" y="1008697"/>
                </a:lnTo>
                <a:lnTo>
                  <a:pt x="45720" y="1014412"/>
                </a:lnTo>
                <a:lnTo>
                  <a:pt x="91440" y="1028700"/>
                </a:lnTo>
                <a:lnTo>
                  <a:pt x="142875" y="1045845"/>
                </a:lnTo>
                <a:lnTo>
                  <a:pt x="211455" y="1057275"/>
                </a:lnTo>
                <a:lnTo>
                  <a:pt x="251460" y="1057275"/>
                </a:lnTo>
                <a:lnTo>
                  <a:pt x="308610" y="1051560"/>
                </a:lnTo>
                <a:lnTo>
                  <a:pt x="380048" y="1034415"/>
                </a:lnTo>
                <a:lnTo>
                  <a:pt x="725805" y="920115"/>
                </a:lnTo>
                <a:lnTo>
                  <a:pt x="1045845" y="814387"/>
                </a:lnTo>
                <a:lnTo>
                  <a:pt x="1308735" y="728662"/>
                </a:lnTo>
                <a:lnTo>
                  <a:pt x="1620203" y="6200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5868866" y="2632076"/>
            <a:ext cx="574431" cy="627063"/>
          </a:xfrm>
          <a:custGeom>
            <a:avLst/>
            <a:gdLst>
              <a:gd name="connsiteX0" fmla="*/ 261937 w 623887"/>
              <a:gd name="connsiteY0" fmla="*/ 66675 h 626269"/>
              <a:gd name="connsiteX1" fmla="*/ 371475 w 623887"/>
              <a:gd name="connsiteY1" fmla="*/ 111919 h 626269"/>
              <a:gd name="connsiteX2" fmla="*/ 459581 w 623887"/>
              <a:gd name="connsiteY2" fmla="*/ 159544 h 626269"/>
              <a:gd name="connsiteX3" fmla="*/ 507206 w 623887"/>
              <a:gd name="connsiteY3" fmla="*/ 195263 h 626269"/>
              <a:gd name="connsiteX4" fmla="*/ 523875 w 623887"/>
              <a:gd name="connsiteY4" fmla="*/ 214313 h 626269"/>
              <a:gd name="connsiteX5" fmla="*/ 564356 w 623887"/>
              <a:gd name="connsiteY5" fmla="*/ 266700 h 626269"/>
              <a:gd name="connsiteX6" fmla="*/ 597694 w 623887"/>
              <a:gd name="connsiteY6" fmla="*/ 330994 h 626269"/>
              <a:gd name="connsiteX7" fmla="*/ 611981 w 623887"/>
              <a:gd name="connsiteY7" fmla="*/ 385763 h 626269"/>
              <a:gd name="connsiteX8" fmla="*/ 619125 w 623887"/>
              <a:gd name="connsiteY8" fmla="*/ 450056 h 626269"/>
              <a:gd name="connsiteX9" fmla="*/ 623887 w 623887"/>
              <a:gd name="connsiteY9" fmla="*/ 521494 h 626269"/>
              <a:gd name="connsiteX10" fmla="*/ 619125 w 623887"/>
              <a:gd name="connsiteY10" fmla="*/ 571500 h 626269"/>
              <a:gd name="connsiteX11" fmla="*/ 602456 w 623887"/>
              <a:gd name="connsiteY11" fmla="*/ 604838 h 626269"/>
              <a:gd name="connsiteX12" fmla="*/ 590550 w 623887"/>
              <a:gd name="connsiteY12" fmla="*/ 614363 h 626269"/>
              <a:gd name="connsiteX13" fmla="*/ 571500 w 623887"/>
              <a:gd name="connsiteY13" fmla="*/ 621506 h 626269"/>
              <a:gd name="connsiteX14" fmla="*/ 550069 w 623887"/>
              <a:gd name="connsiteY14" fmla="*/ 626269 h 626269"/>
              <a:gd name="connsiteX15" fmla="*/ 528637 w 623887"/>
              <a:gd name="connsiteY15" fmla="*/ 621506 h 626269"/>
              <a:gd name="connsiteX16" fmla="*/ 507206 w 623887"/>
              <a:gd name="connsiteY16" fmla="*/ 607219 h 626269"/>
              <a:gd name="connsiteX17" fmla="*/ 473869 w 623887"/>
              <a:gd name="connsiteY17" fmla="*/ 569119 h 626269"/>
              <a:gd name="connsiteX18" fmla="*/ 447675 w 623887"/>
              <a:gd name="connsiteY18" fmla="*/ 526256 h 626269"/>
              <a:gd name="connsiteX19" fmla="*/ 397669 w 623887"/>
              <a:gd name="connsiteY19" fmla="*/ 435769 h 626269"/>
              <a:gd name="connsiteX20" fmla="*/ 328612 w 623887"/>
              <a:gd name="connsiteY20" fmla="*/ 328613 h 626269"/>
              <a:gd name="connsiteX21" fmla="*/ 228600 w 623887"/>
              <a:gd name="connsiteY21" fmla="*/ 209550 h 626269"/>
              <a:gd name="connsiteX22" fmla="*/ 145256 w 623887"/>
              <a:gd name="connsiteY22" fmla="*/ 128588 h 626269"/>
              <a:gd name="connsiteX23" fmla="*/ 64294 w 623887"/>
              <a:gd name="connsiteY23" fmla="*/ 69056 h 626269"/>
              <a:gd name="connsiteX24" fmla="*/ 23812 w 623887"/>
              <a:gd name="connsiteY24" fmla="*/ 42863 h 626269"/>
              <a:gd name="connsiteX25" fmla="*/ 7144 w 623887"/>
              <a:gd name="connsiteY25" fmla="*/ 30956 h 626269"/>
              <a:gd name="connsiteX26" fmla="*/ 0 w 623887"/>
              <a:gd name="connsiteY26" fmla="*/ 19050 h 626269"/>
              <a:gd name="connsiteX27" fmla="*/ 0 w 623887"/>
              <a:gd name="connsiteY27" fmla="*/ 11906 h 626269"/>
              <a:gd name="connsiteX28" fmla="*/ 14287 w 623887"/>
              <a:gd name="connsiteY28" fmla="*/ 0 h 626269"/>
              <a:gd name="connsiteX29" fmla="*/ 45244 w 623887"/>
              <a:gd name="connsiteY29" fmla="*/ 0 h 626269"/>
              <a:gd name="connsiteX30" fmla="*/ 97631 w 623887"/>
              <a:gd name="connsiteY30" fmla="*/ 14288 h 626269"/>
              <a:gd name="connsiteX31" fmla="*/ 261937 w 623887"/>
              <a:gd name="connsiteY31" fmla="*/ 66675 h 62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23887" h="626269">
                <a:moveTo>
                  <a:pt x="261937" y="66675"/>
                </a:moveTo>
                <a:lnTo>
                  <a:pt x="371475" y="111919"/>
                </a:lnTo>
                <a:lnTo>
                  <a:pt x="459581" y="159544"/>
                </a:lnTo>
                <a:lnTo>
                  <a:pt x="507206" y="195263"/>
                </a:lnTo>
                <a:lnTo>
                  <a:pt x="523875" y="214313"/>
                </a:lnTo>
                <a:lnTo>
                  <a:pt x="564356" y="266700"/>
                </a:lnTo>
                <a:lnTo>
                  <a:pt x="597694" y="330994"/>
                </a:lnTo>
                <a:lnTo>
                  <a:pt x="611981" y="385763"/>
                </a:lnTo>
                <a:lnTo>
                  <a:pt x="619125" y="450056"/>
                </a:lnTo>
                <a:lnTo>
                  <a:pt x="623887" y="521494"/>
                </a:lnTo>
                <a:lnTo>
                  <a:pt x="619125" y="571500"/>
                </a:lnTo>
                <a:lnTo>
                  <a:pt x="602456" y="604838"/>
                </a:lnTo>
                <a:lnTo>
                  <a:pt x="590550" y="614363"/>
                </a:lnTo>
                <a:lnTo>
                  <a:pt x="571500" y="621506"/>
                </a:lnTo>
                <a:lnTo>
                  <a:pt x="550069" y="626269"/>
                </a:lnTo>
                <a:lnTo>
                  <a:pt x="528637" y="621506"/>
                </a:lnTo>
                <a:lnTo>
                  <a:pt x="507206" y="607219"/>
                </a:lnTo>
                <a:lnTo>
                  <a:pt x="473869" y="569119"/>
                </a:lnTo>
                <a:lnTo>
                  <a:pt x="447675" y="526256"/>
                </a:lnTo>
                <a:lnTo>
                  <a:pt x="397669" y="435769"/>
                </a:lnTo>
                <a:lnTo>
                  <a:pt x="328612" y="328613"/>
                </a:lnTo>
                <a:lnTo>
                  <a:pt x="228600" y="209550"/>
                </a:lnTo>
                <a:lnTo>
                  <a:pt x="145256" y="128588"/>
                </a:lnTo>
                <a:lnTo>
                  <a:pt x="64294" y="69056"/>
                </a:lnTo>
                <a:lnTo>
                  <a:pt x="23812" y="42863"/>
                </a:lnTo>
                <a:lnTo>
                  <a:pt x="7144" y="30956"/>
                </a:lnTo>
                <a:lnTo>
                  <a:pt x="0" y="19050"/>
                </a:lnTo>
                <a:lnTo>
                  <a:pt x="0" y="11906"/>
                </a:lnTo>
                <a:lnTo>
                  <a:pt x="14287" y="0"/>
                </a:lnTo>
                <a:lnTo>
                  <a:pt x="45244" y="0"/>
                </a:lnTo>
                <a:lnTo>
                  <a:pt x="97631" y="14288"/>
                </a:lnTo>
                <a:lnTo>
                  <a:pt x="261937" y="666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6277708" y="2362201"/>
            <a:ext cx="575897" cy="627063"/>
          </a:xfrm>
          <a:custGeom>
            <a:avLst/>
            <a:gdLst>
              <a:gd name="connsiteX0" fmla="*/ 261937 w 623887"/>
              <a:gd name="connsiteY0" fmla="*/ 66675 h 626269"/>
              <a:gd name="connsiteX1" fmla="*/ 371475 w 623887"/>
              <a:gd name="connsiteY1" fmla="*/ 111919 h 626269"/>
              <a:gd name="connsiteX2" fmla="*/ 459581 w 623887"/>
              <a:gd name="connsiteY2" fmla="*/ 159544 h 626269"/>
              <a:gd name="connsiteX3" fmla="*/ 507206 w 623887"/>
              <a:gd name="connsiteY3" fmla="*/ 195263 h 626269"/>
              <a:gd name="connsiteX4" fmla="*/ 523875 w 623887"/>
              <a:gd name="connsiteY4" fmla="*/ 214313 h 626269"/>
              <a:gd name="connsiteX5" fmla="*/ 564356 w 623887"/>
              <a:gd name="connsiteY5" fmla="*/ 266700 h 626269"/>
              <a:gd name="connsiteX6" fmla="*/ 597694 w 623887"/>
              <a:gd name="connsiteY6" fmla="*/ 330994 h 626269"/>
              <a:gd name="connsiteX7" fmla="*/ 611981 w 623887"/>
              <a:gd name="connsiteY7" fmla="*/ 385763 h 626269"/>
              <a:gd name="connsiteX8" fmla="*/ 619125 w 623887"/>
              <a:gd name="connsiteY8" fmla="*/ 450056 h 626269"/>
              <a:gd name="connsiteX9" fmla="*/ 623887 w 623887"/>
              <a:gd name="connsiteY9" fmla="*/ 521494 h 626269"/>
              <a:gd name="connsiteX10" fmla="*/ 619125 w 623887"/>
              <a:gd name="connsiteY10" fmla="*/ 571500 h 626269"/>
              <a:gd name="connsiteX11" fmla="*/ 602456 w 623887"/>
              <a:gd name="connsiteY11" fmla="*/ 604838 h 626269"/>
              <a:gd name="connsiteX12" fmla="*/ 590550 w 623887"/>
              <a:gd name="connsiteY12" fmla="*/ 614363 h 626269"/>
              <a:gd name="connsiteX13" fmla="*/ 571500 w 623887"/>
              <a:gd name="connsiteY13" fmla="*/ 621506 h 626269"/>
              <a:gd name="connsiteX14" fmla="*/ 550069 w 623887"/>
              <a:gd name="connsiteY14" fmla="*/ 626269 h 626269"/>
              <a:gd name="connsiteX15" fmla="*/ 528637 w 623887"/>
              <a:gd name="connsiteY15" fmla="*/ 621506 h 626269"/>
              <a:gd name="connsiteX16" fmla="*/ 507206 w 623887"/>
              <a:gd name="connsiteY16" fmla="*/ 607219 h 626269"/>
              <a:gd name="connsiteX17" fmla="*/ 473869 w 623887"/>
              <a:gd name="connsiteY17" fmla="*/ 569119 h 626269"/>
              <a:gd name="connsiteX18" fmla="*/ 447675 w 623887"/>
              <a:gd name="connsiteY18" fmla="*/ 526256 h 626269"/>
              <a:gd name="connsiteX19" fmla="*/ 397669 w 623887"/>
              <a:gd name="connsiteY19" fmla="*/ 435769 h 626269"/>
              <a:gd name="connsiteX20" fmla="*/ 328612 w 623887"/>
              <a:gd name="connsiteY20" fmla="*/ 328613 h 626269"/>
              <a:gd name="connsiteX21" fmla="*/ 228600 w 623887"/>
              <a:gd name="connsiteY21" fmla="*/ 209550 h 626269"/>
              <a:gd name="connsiteX22" fmla="*/ 145256 w 623887"/>
              <a:gd name="connsiteY22" fmla="*/ 128588 h 626269"/>
              <a:gd name="connsiteX23" fmla="*/ 64294 w 623887"/>
              <a:gd name="connsiteY23" fmla="*/ 69056 h 626269"/>
              <a:gd name="connsiteX24" fmla="*/ 23812 w 623887"/>
              <a:gd name="connsiteY24" fmla="*/ 42863 h 626269"/>
              <a:gd name="connsiteX25" fmla="*/ 7144 w 623887"/>
              <a:gd name="connsiteY25" fmla="*/ 30956 h 626269"/>
              <a:gd name="connsiteX26" fmla="*/ 0 w 623887"/>
              <a:gd name="connsiteY26" fmla="*/ 19050 h 626269"/>
              <a:gd name="connsiteX27" fmla="*/ 0 w 623887"/>
              <a:gd name="connsiteY27" fmla="*/ 11906 h 626269"/>
              <a:gd name="connsiteX28" fmla="*/ 14287 w 623887"/>
              <a:gd name="connsiteY28" fmla="*/ 0 h 626269"/>
              <a:gd name="connsiteX29" fmla="*/ 45244 w 623887"/>
              <a:gd name="connsiteY29" fmla="*/ 0 h 626269"/>
              <a:gd name="connsiteX30" fmla="*/ 97631 w 623887"/>
              <a:gd name="connsiteY30" fmla="*/ 14288 h 626269"/>
              <a:gd name="connsiteX31" fmla="*/ 261937 w 623887"/>
              <a:gd name="connsiteY31" fmla="*/ 66675 h 62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23887" h="626269">
                <a:moveTo>
                  <a:pt x="261937" y="66675"/>
                </a:moveTo>
                <a:lnTo>
                  <a:pt x="371475" y="111919"/>
                </a:lnTo>
                <a:lnTo>
                  <a:pt x="459581" y="159544"/>
                </a:lnTo>
                <a:lnTo>
                  <a:pt x="507206" y="195263"/>
                </a:lnTo>
                <a:lnTo>
                  <a:pt x="523875" y="214313"/>
                </a:lnTo>
                <a:lnTo>
                  <a:pt x="564356" y="266700"/>
                </a:lnTo>
                <a:lnTo>
                  <a:pt x="597694" y="330994"/>
                </a:lnTo>
                <a:lnTo>
                  <a:pt x="611981" y="385763"/>
                </a:lnTo>
                <a:lnTo>
                  <a:pt x="619125" y="450056"/>
                </a:lnTo>
                <a:lnTo>
                  <a:pt x="623887" y="521494"/>
                </a:lnTo>
                <a:lnTo>
                  <a:pt x="619125" y="571500"/>
                </a:lnTo>
                <a:lnTo>
                  <a:pt x="602456" y="604838"/>
                </a:lnTo>
                <a:lnTo>
                  <a:pt x="590550" y="614363"/>
                </a:lnTo>
                <a:lnTo>
                  <a:pt x="571500" y="621506"/>
                </a:lnTo>
                <a:lnTo>
                  <a:pt x="550069" y="626269"/>
                </a:lnTo>
                <a:lnTo>
                  <a:pt x="528637" y="621506"/>
                </a:lnTo>
                <a:lnTo>
                  <a:pt x="507206" y="607219"/>
                </a:lnTo>
                <a:lnTo>
                  <a:pt x="473869" y="569119"/>
                </a:lnTo>
                <a:lnTo>
                  <a:pt x="447675" y="526256"/>
                </a:lnTo>
                <a:lnTo>
                  <a:pt x="397669" y="435769"/>
                </a:lnTo>
                <a:lnTo>
                  <a:pt x="328612" y="328613"/>
                </a:lnTo>
                <a:lnTo>
                  <a:pt x="228600" y="209550"/>
                </a:lnTo>
                <a:lnTo>
                  <a:pt x="145256" y="128588"/>
                </a:lnTo>
                <a:lnTo>
                  <a:pt x="64294" y="69056"/>
                </a:lnTo>
                <a:lnTo>
                  <a:pt x="23812" y="42863"/>
                </a:lnTo>
                <a:lnTo>
                  <a:pt x="7144" y="30956"/>
                </a:lnTo>
                <a:lnTo>
                  <a:pt x="0" y="19050"/>
                </a:lnTo>
                <a:lnTo>
                  <a:pt x="0" y="11906"/>
                </a:lnTo>
                <a:lnTo>
                  <a:pt x="14287" y="0"/>
                </a:lnTo>
                <a:lnTo>
                  <a:pt x="45244" y="0"/>
                </a:lnTo>
                <a:lnTo>
                  <a:pt x="97631" y="14288"/>
                </a:lnTo>
                <a:lnTo>
                  <a:pt x="261937" y="666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>
          <a:xfrm rot="18900000">
            <a:off x="4070300" y="2530052"/>
            <a:ext cx="1710104" cy="366712"/>
          </a:xfrm>
          <a:custGeom>
            <a:avLst/>
            <a:gdLst>
              <a:gd name="connsiteX0" fmla="*/ 78581 w 1852612"/>
              <a:gd name="connsiteY0" fmla="*/ 366713 h 366713"/>
              <a:gd name="connsiteX1" fmla="*/ 254793 w 1852612"/>
              <a:gd name="connsiteY1" fmla="*/ 304800 h 366713"/>
              <a:gd name="connsiteX2" fmla="*/ 423862 w 1852612"/>
              <a:gd name="connsiteY2" fmla="*/ 261938 h 366713"/>
              <a:gd name="connsiteX3" fmla="*/ 566737 w 1852612"/>
              <a:gd name="connsiteY3" fmla="*/ 235744 h 366713"/>
              <a:gd name="connsiteX4" fmla="*/ 721518 w 1852612"/>
              <a:gd name="connsiteY4" fmla="*/ 211931 h 366713"/>
              <a:gd name="connsiteX5" fmla="*/ 900112 w 1852612"/>
              <a:gd name="connsiteY5" fmla="*/ 195263 h 366713"/>
              <a:gd name="connsiteX6" fmla="*/ 1085850 w 1852612"/>
              <a:gd name="connsiteY6" fmla="*/ 185738 h 366713"/>
              <a:gd name="connsiteX7" fmla="*/ 1231106 w 1852612"/>
              <a:gd name="connsiteY7" fmla="*/ 188119 h 366713"/>
              <a:gd name="connsiteX8" fmla="*/ 1404937 w 1852612"/>
              <a:gd name="connsiteY8" fmla="*/ 202406 h 366713"/>
              <a:gd name="connsiteX9" fmla="*/ 1547812 w 1852612"/>
              <a:gd name="connsiteY9" fmla="*/ 221456 h 366713"/>
              <a:gd name="connsiteX10" fmla="*/ 1659731 w 1852612"/>
              <a:gd name="connsiteY10" fmla="*/ 252413 h 366713"/>
              <a:gd name="connsiteX11" fmla="*/ 1795462 w 1852612"/>
              <a:gd name="connsiteY11" fmla="*/ 302419 h 366713"/>
              <a:gd name="connsiteX12" fmla="*/ 1852612 w 1852612"/>
              <a:gd name="connsiteY12" fmla="*/ 321469 h 366713"/>
              <a:gd name="connsiteX13" fmla="*/ 1574006 w 1852612"/>
              <a:gd name="connsiteY13" fmla="*/ 0 h 366713"/>
              <a:gd name="connsiteX14" fmla="*/ 1559718 w 1852612"/>
              <a:gd name="connsiteY14" fmla="*/ 26194 h 366713"/>
              <a:gd name="connsiteX15" fmla="*/ 1533525 w 1852612"/>
              <a:gd name="connsiteY15" fmla="*/ 26194 h 366713"/>
              <a:gd name="connsiteX16" fmla="*/ 1397793 w 1852612"/>
              <a:gd name="connsiteY16" fmla="*/ 26194 h 366713"/>
              <a:gd name="connsiteX17" fmla="*/ 1233487 w 1852612"/>
              <a:gd name="connsiteY17" fmla="*/ 23813 h 366713"/>
              <a:gd name="connsiteX18" fmla="*/ 1033462 w 1852612"/>
              <a:gd name="connsiteY18" fmla="*/ 33338 h 366713"/>
              <a:gd name="connsiteX19" fmla="*/ 778668 w 1852612"/>
              <a:gd name="connsiteY19" fmla="*/ 52388 h 366713"/>
              <a:gd name="connsiteX20" fmla="*/ 566737 w 1852612"/>
              <a:gd name="connsiteY20" fmla="*/ 80963 h 366713"/>
              <a:gd name="connsiteX21" fmla="*/ 338137 w 1852612"/>
              <a:gd name="connsiteY21" fmla="*/ 123825 h 366713"/>
              <a:gd name="connsiteX22" fmla="*/ 161925 w 1852612"/>
              <a:gd name="connsiteY22" fmla="*/ 171450 h 366713"/>
              <a:gd name="connsiteX23" fmla="*/ 45243 w 1852612"/>
              <a:gd name="connsiteY23" fmla="*/ 216694 h 366713"/>
              <a:gd name="connsiteX24" fmla="*/ 26193 w 1852612"/>
              <a:gd name="connsiteY24" fmla="*/ 223838 h 366713"/>
              <a:gd name="connsiteX25" fmla="*/ 0 w 1852612"/>
              <a:gd name="connsiteY25" fmla="*/ 235744 h 366713"/>
              <a:gd name="connsiteX26" fmla="*/ 78581 w 1852612"/>
              <a:gd name="connsiteY26" fmla="*/ 366713 h 36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852612" h="366713">
                <a:moveTo>
                  <a:pt x="78581" y="366713"/>
                </a:moveTo>
                <a:lnTo>
                  <a:pt x="254793" y="304800"/>
                </a:lnTo>
                <a:lnTo>
                  <a:pt x="423862" y="261938"/>
                </a:lnTo>
                <a:lnTo>
                  <a:pt x="566737" y="235744"/>
                </a:lnTo>
                <a:lnTo>
                  <a:pt x="721518" y="211931"/>
                </a:lnTo>
                <a:lnTo>
                  <a:pt x="900112" y="195263"/>
                </a:lnTo>
                <a:lnTo>
                  <a:pt x="1085850" y="185738"/>
                </a:lnTo>
                <a:lnTo>
                  <a:pt x="1231106" y="188119"/>
                </a:lnTo>
                <a:lnTo>
                  <a:pt x="1404937" y="202406"/>
                </a:lnTo>
                <a:lnTo>
                  <a:pt x="1547812" y="221456"/>
                </a:lnTo>
                <a:lnTo>
                  <a:pt x="1659731" y="252413"/>
                </a:lnTo>
                <a:lnTo>
                  <a:pt x="1795462" y="302419"/>
                </a:lnTo>
                <a:lnTo>
                  <a:pt x="1852612" y="321469"/>
                </a:lnTo>
                <a:lnTo>
                  <a:pt x="1574006" y="0"/>
                </a:lnTo>
                <a:lnTo>
                  <a:pt x="1559718" y="26194"/>
                </a:lnTo>
                <a:lnTo>
                  <a:pt x="1533525" y="26194"/>
                </a:lnTo>
                <a:lnTo>
                  <a:pt x="1397793" y="26194"/>
                </a:lnTo>
                <a:lnTo>
                  <a:pt x="1233487" y="23813"/>
                </a:lnTo>
                <a:lnTo>
                  <a:pt x="1033462" y="33338"/>
                </a:lnTo>
                <a:lnTo>
                  <a:pt x="778668" y="52388"/>
                </a:lnTo>
                <a:lnTo>
                  <a:pt x="566737" y="80963"/>
                </a:lnTo>
                <a:lnTo>
                  <a:pt x="338137" y="123825"/>
                </a:lnTo>
                <a:lnTo>
                  <a:pt x="161925" y="171450"/>
                </a:lnTo>
                <a:lnTo>
                  <a:pt x="45243" y="216694"/>
                </a:lnTo>
                <a:lnTo>
                  <a:pt x="26193" y="223838"/>
                </a:lnTo>
                <a:lnTo>
                  <a:pt x="0" y="235744"/>
                </a:lnTo>
                <a:lnTo>
                  <a:pt x="78581" y="3667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 rot="16200000">
            <a:off x="3773816" y="3811908"/>
            <a:ext cx="2303462" cy="1403838"/>
          </a:xfrm>
          <a:custGeom>
            <a:avLst/>
            <a:gdLst>
              <a:gd name="connsiteX0" fmla="*/ 432751 w 2303114"/>
              <a:gd name="connsiteY0" fmla="*/ 625900 h 1520740"/>
              <a:gd name="connsiteX1" fmla="*/ 562331 w 2303114"/>
              <a:gd name="connsiteY1" fmla="*/ 469425 h 1520740"/>
              <a:gd name="connsiteX2" fmla="*/ 718806 w 2303114"/>
              <a:gd name="connsiteY2" fmla="*/ 325175 h 1520740"/>
              <a:gd name="connsiteX3" fmla="*/ 838607 w 2303114"/>
              <a:gd name="connsiteY3" fmla="*/ 232268 h 1520740"/>
              <a:gd name="connsiteX4" fmla="*/ 970633 w 2303114"/>
              <a:gd name="connsiteY4" fmla="*/ 154030 h 1520740"/>
              <a:gd name="connsiteX5" fmla="*/ 1097769 w 2303114"/>
              <a:gd name="connsiteY5" fmla="*/ 95352 h 1520740"/>
              <a:gd name="connsiteX6" fmla="*/ 1222460 w 2303114"/>
              <a:gd name="connsiteY6" fmla="*/ 51344 h 1520740"/>
              <a:gd name="connsiteX7" fmla="*/ 1371600 w 2303114"/>
              <a:gd name="connsiteY7" fmla="*/ 19560 h 1520740"/>
              <a:gd name="connsiteX8" fmla="*/ 1459617 w 2303114"/>
              <a:gd name="connsiteY8" fmla="*/ 7335 h 1520740"/>
              <a:gd name="connsiteX9" fmla="*/ 1567193 w 2303114"/>
              <a:gd name="connsiteY9" fmla="*/ 0 h 1520740"/>
              <a:gd name="connsiteX10" fmla="*/ 1655210 w 2303114"/>
              <a:gd name="connsiteY10" fmla="*/ 0 h 1520740"/>
              <a:gd name="connsiteX11" fmla="*/ 1753007 w 2303114"/>
              <a:gd name="connsiteY11" fmla="*/ 4890 h 1520740"/>
              <a:gd name="connsiteX12" fmla="*/ 1850804 w 2303114"/>
              <a:gd name="connsiteY12" fmla="*/ 14670 h 1520740"/>
              <a:gd name="connsiteX13" fmla="*/ 1929041 w 2303114"/>
              <a:gd name="connsiteY13" fmla="*/ 29339 h 1520740"/>
              <a:gd name="connsiteX14" fmla="*/ 2051287 w 2303114"/>
              <a:gd name="connsiteY14" fmla="*/ 58678 h 1520740"/>
              <a:gd name="connsiteX15" fmla="*/ 2149084 w 2303114"/>
              <a:gd name="connsiteY15" fmla="*/ 85573 h 1520740"/>
              <a:gd name="connsiteX16" fmla="*/ 2212652 w 2303114"/>
              <a:gd name="connsiteY16" fmla="*/ 107577 h 1520740"/>
              <a:gd name="connsiteX17" fmla="*/ 2303114 w 2303114"/>
              <a:gd name="connsiteY17" fmla="*/ 146696 h 1520740"/>
              <a:gd name="connsiteX18" fmla="*/ 2268885 w 2303114"/>
              <a:gd name="connsiteY18" fmla="*/ 295836 h 1520740"/>
              <a:gd name="connsiteX19" fmla="*/ 2195538 w 2303114"/>
              <a:gd name="connsiteY19" fmla="*/ 261607 h 1520740"/>
              <a:gd name="connsiteX20" fmla="*/ 2124635 w 2303114"/>
              <a:gd name="connsiteY20" fmla="*/ 234713 h 1520740"/>
              <a:gd name="connsiteX21" fmla="*/ 2031728 w 2303114"/>
              <a:gd name="connsiteY21" fmla="*/ 207819 h 1520740"/>
              <a:gd name="connsiteX22" fmla="*/ 1929041 w 2303114"/>
              <a:gd name="connsiteY22" fmla="*/ 180924 h 1520740"/>
              <a:gd name="connsiteX23" fmla="*/ 1838579 w 2303114"/>
              <a:gd name="connsiteY23" fmla="*/ 166255 h 1520740"/>
              <a:gd name="connsiteX24" fmla="*/ 1706554 w 2303114"/>
              <a:gd name="connsiteY24" fmla="*/ 156475 h 1520740"/>
              <a:gd name="connsiteX25" fmla="*/ 1616092 w 2303114"/>
              <a:gd name="connsiteY25" fmla="*/ 158920 h 1520740"/>
              <a:gd name="connsiteX26" fmla="*/ 1545189 w 2303114"/>
              <a:gd name="connsiteY26" fmla="*/ 161365 h 1520740"/>
              <a:gd name="connsiteX27" fmla="*/ 1493846 w 2303114"/>
              <a:gd name="connsiteY27" fmla="*/ 168700 h 1520740"/>
              <a:gd name="connsiteX28" fmla="*/ 1430278 w 2303114"/>
              <a:gd name="connsiteY28" fmla="*/ 180924 h 1520740"/>
              <a:gd name="connsiteX29" fmla="*/ 1359375 w 2303114"/>
              <a:gd name="connsiteY29" fmla="*/ 200484 h 1520740"/>
              <a:gd name="connsiteX30" fmla="*/ 1290917 w 2303114"/>
              <a:gd name="connsiteY30" fmla="*/ 222488 h 1520740"/>
              <a:gd name="connsiteX31" fmla="*/ 1227349 w 2303114"/>
              <a:gd name="connsiteY31" fmla="*/ 251827 h 1520740"/>
              <a:gd name="connsiteX32" fmla="*/ 1158892 w 2303114"/>
              <a:gd name="connsiteY32" fmla="*/ 286056 h 1520740"/>
              <a:gd name="connsiteX33" fmla="*/ 1102659 w 2303114"/>
              <a:gd name="connsiteY33" fmla="*/ 317840 h 1520740"/>
              <a:gd name="connsiteX34" fmla="*/ 1036646 w 2303114"/>
              <a:gd name="connsiteY34" fmla="*/ 361849 h 1520740"/>
              <a:gd name="connsiteX35" fmla="*/ 985302 w 2303114"/>
              <a:gd name="connsiteY35" fmla="*/ 403412 h 1520740"/>
              <a:gd name="connsiteX36" fmla="*/ 926624 w 2303114"/>
              <a:gd name="connsiteY36" fmla="*/ 457200 h 1520740"/>
              <a:gd name="connsiteX37" fmla="*/ 863056 w 2303114"/>
              <a:gd name="connsiteY37" fmla="*/ 520768 h 1520740"/>
              <a:gd name="connsiteX38" fmla="*/ 799489 w 2303114"/>
              <a:gd name="connsiteY38" fmla="*/ 586781 h 1520740"/>
              <a:gd name="connsiteX39" fmla="*/ 740810 w 2303114"/>
              <a:gd name="connsiteY39" fmla="*/ 660129 h 1520740"/>
              <a:gd name="connsiteX40" fmla="*/ 677243 w 2303114"/>
              <a:gd name="connsiteY40" fmla="*/ 743256 h 1520740"/>
              <a:gd name="connsiteX41" fmla="*/ 608785 w 2303114"/>
              <a:gd name="connsiteY41" fmla="*/ 838608 h 1520740"/>
              <a:gd name="connsiteX42" fmla="*/ 557441 w 2303114"/>
              <a:gd name="connsiteY42" fmla="*/ 919290 h 1520740"/>
              <a:gd name="connsiteX43" fmla="*/ 510988 w 2303114"/>
              <a:gd name="connsiteY43" fmla="*/ 1002417 h 1520740"/>
              <a:gd name="connsiteX44" fmla="*/ 466979 w 2303114"/>
              <a:gd name="connsiteY44" fmla="*/ 1092880 h 1520740"/>
              <a:gd name="connsiteX45" fmla="*/ 427861 w 2303114"/>
              <a:gd name="connsiteY45" fmla="*/ 1176007 h 1520740"/>
              <a:gd name="connsiteX46" fmla="*/ 398522 w 2303114"/>
              <a:gd name="connsiteY46" fmla="*/ 1254244 h 1520740"/>
              <a:gd name="connsiteX47" fmla="*/ 386297 w 2303114"/>
              <a:gd name="connsiteY47" fmla="*/ 1298253 h 1520740"/>
              <a:gd name="connsiteX48" fmla="*/ 381407 w 2303114"/>
              <a:gd name="connsiteY48" fmla="*/ 1320257 h 1520740"/>
              <a:gd name="connsiteX49" fmla="*/ 378962 w 2303114"/>
              <a:gd name="connsiteY49" fmla="*/ 1334927 h 1520740"/>
              <a:gd name="connsiteX50" fmla="*/ 366738 w 2303114"/>
              <a:gd name="connsiteY50" fmla="*/ 1369155 h 1520740"/>
              <a:gd name="connsiteX51" fmla="*/ 334954 w 2303114"/>
              <a:gd name="connsiteY51" fmla="*/ 1408274 h 1520740"/>
              <a:gd name="connsiteX52" fmla="*/ 283610 w 2303114"/>
              <a:gd name="connsiteY52" fmla="*/ 1449838 h 1520740"/>
              <a:gd name="connsiteX53" fmla="*/ 244492 w 2303114"/>
              <a:gd name="connsiteY53" fmla="*/ 1474287 h 1520740"/>
              <a:gd name="connsiteX54" fmla="*/ 185814 w 2303114"/>
              <a:gd name="connsiteY54" fmla="*/ 1501181 h 1520740"/>
              <a:gd name="connsiteX55" fmla="*/ 139360 w 2303114"/>
              <a:gd name="connsiteY55" fmla="*/ 1518296 h 1520740"/>
              <a:gd name="connsiteX56" fmla="*/ 112466 w 2303114"/>
              <a:gd name="connsiteY56" fmla="*/ 1520740 h 1520740"/>
              <a:gd name="connsiteX57" fmla="*/ 85572 w 2303114"/>
              <a:gd name="connsiteY57" fmla="*/ 1520740 h 1520740"/>
              <a:gd name="connsiteX58" fmla="*/ 61123 w 2303114"/>
              <a:gd name="connsiteY58" fmla="*/ 1518296 h 1520740"/>
              <a:gd name="connsiteX59" fmla="*/ 41563 w 2303114"/>
              <a:gd name="connsiteY59" fmla="*/ 1510961 h 1520740"/>
              <a:gd name="connsiteX60" fmla="*/ 22004 w 2303114"/>
              <a:gd name="connsiteY60" fmla="*/ 1491401 h 1520740"/>
              <a:gd name="connsiteX61" fmla="*/ 7334 w 2303114"/>
              <a:gd name="connsiteY61" fmla="*/ 1454728 h 1520740"/>
              <a:gd name="connsiteX62" fmla="*/ 0 w 2303114"/>
              <a:gd name="connsiteY62" fmla="*/ 1393605 h 1520740"/>
              <a:gd name="connsiteX63" fmla="*/ 9779 w 2303114"/>
              <a:gd name="connsiteY63" fmla="*/ 1334927 h 1520740"/>
              <a:gd name="connsiteX64" fmla="*/ 24449 w 2303114"/>
              <a:gd name="connsiteY64" fmla="*/ 1281138 h 1520740"/>
              <a:gd name="connsiteX65" fmla="*/ 44008 w 2303114"/>
              <a:gd name="connsiteY65" fmla="*/ 1217570 h 1520740"/>
              <a:gd name="connsiteX66" fmla="*/ 78237 w 2303114"/>
              <a:gd name="connsiteY66" fmla="*/ 1139333 h 1520740"/>
              <a:gd name="connsiteX67" fmla="*/ 129580 w 2303114"/>
              <a:gd name="connsiteY67" fmla="*/ 1043981 h 1520740"/>
              <a:gd name="connsiteX68" fmla="*/ 183369 w 2303114"/>
              <a:gd name="connsiteY68" fmla="*/ 955964 h 1520740"/>
              <a:gd name="connsiteX69" fmla="*/ 234712 w 2303114"/>
              <a:gd name="connsiteY69" fmla="*/ 882616 h 1520740"/>
              <a:gd name="connsiteX70" fmla="*/ 276276 w 2303114"/>
              <a:gd name="connsiteY70" fmla="*/ 826383 h 1520740"/>
              <a:gd name="connsiteX71" fmla="*/ 330064 w 2303114"/>
              <a:gd name="connsiteY71" fmla="*/ 750591 h 1520740"/>
              <a:gd name="connsiteX72" fmla="*/ 376517 w 2303114"/>
              <a:gd name="connsiteY72" fmla="*/ 689468 h 1520740"/>
              <a:gd name="connsiteX73" fmla="*/ 432751 w 2303114"/>
              <a:gd name="connsiteY73" fmla="*/ 625900 h 1520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2303114" h="1520740">
                <a:moveTo>
                  <a:pt x="432751" y="625900"/>
                </a:moveTo>
                <a:lnTo>
                  <a:pt x="562331" y="469425"/>
                </a:lnTo>
                <a:lnTo>
                  <a:pt x="718806" y="325175"/>
                </a:lnTo>
                <a:lnTo>
                  <a:pt x="838607" y="232268"/>
                </a:lnTo>
                <a:lnTo>
                  <a:pt x="970633" y="154030"/>
                </a:lnTo>
                <a:lnTo>
                  <a:pt x="1097769" y="95352"/>
                </a:lnTo>
                <a:lnTo>
                  <a:pt x="1222460" y="51344"/>
                </a:lnTo>
                <a:lnTo>
                  <a:pt x="1371600" y="19560"/>
                </a:lnTo>
                <a:lnTo>
                  <a:pt x="1459617" y="7335"/>
                </a:lnTo>
                <a:lnTo>
                  <a:pt x="1567193" y="0"/>
                </a:lnTo>
                <a:lnTo>
                  <a:pt x="1655210" y="0"/>
                </a:lnTo>
                <a:lnTo>
                  <a:pt x="1753007" y="4890"/>
                </a:lnTo>
                <a:lnTo>
                  <a:pt x="1850804" y="14670"/>
                </a:lnTo>
                <a:lnTo>
                  <a:pt x="1929041" y="29339"/>
                </a:lnTo>
                <a:lnTo>
                  <a:pt x="2051287" y="58678"/>
                </a:lnTo>
                <a:lnTo>
                  <a:pt x="2149084" y="85573"/>
                </a:lnTo>
                <a:lnTo>
                  <a:pt x="2212652" y="107577"/>
                </a:lnTo>
                <a:lnTo>
                  <a:pt x="2303114" y="146696"/>
                </a:lnTo>
                <a:lnTo>
                  <a:pt x="2268885" y="295836"/>
                </a:lnTo>
                <a:lnTo>
                  <a:pt x="2195538" y="261607"/>
                </a:lnTo>
                <a:lnTo>
                  <a:pt x="2124635" y="234713"/>
                </a:lnTo>
                <a:lnTo>
                  <a:pt x="2031728" y="207819"/>
                </a:lnTo>
                <a:lnTo>
                  <a:pt x="1929041" y="180924"/>
                </a:lnTo>
                <a:lnTo>
                  <a:pt x="1838579" y="166255"/>
                </a:lnTo>
                <a:lnTo>
                  <a:pt x="1706554" y="156475"/>
                </a:lnTo>
                <a:lnTo>
                  <a:pt x="1616092" y="158920"/>
                </a:lnTo>
                <a:lnTo>
                  <a:pt x="1545189" y="161365"/>
                </a:lnTo>
                <a:lnTo>
                  <a:pt x="1493846" y="168700"/>
                </a:lnTo>
                <a:lnTo>
                  <a:pt x="1430278" y="180924"/>
                </a:lnTo>
                <a:lnTo>
                  <a:pt x="1359375" y="200484"/>
                </a:lnTo>
                <a:lnTo>
                  <a:pt x="1290917" y="222488"/>
                </a:lnTo>
                <a:lnTo>
                  <a:pt x="1227349" y="251827"/>
                </a:lnTo>
                <a:lnTo>
                  <a:pt x="1158892" y="286056"/>
                </a:lnTo>
                <a:lnTo>
                  <a:pt x="1102659" y="317840"/>
                </a:lnTo>
                <a:lnTo>
                  <a:pt x="1036646" y="361849"/>
                </a:lnTo>
                <a:lnTo>
                  <a:pt x="985302" y="403412"/>
                </a:lnTo>
                <a:lnTo>
                  <a:pt x="926624" y="457200"/>
                </a:lnTo>
                <a:lnTo>
                  <a:pt x="863056" y="520768"/>
                </a:lnTo>
                <a:lnTo>
                  <a:pt x="799489" y="586781"/>
                </a:lnTo>
                <a:lnTo>
                  <a:pt x="740810" y="660129"/>
                </a:lnTo>
                <a:lnTo>
                  <a:pt x="677243" y="743256"/>
                </a:lnTo>
                <a:lnTo>
                  <a:pt x="608785" y="838608"/>
                </a:lnTo>
                <a:lnTo>
                  <a:pt x="557441" y="919290"/>
                </a:lnTo>
                <a:lnTo>
                  <a:pt x="510988" y="1002417"/>
                </a:lnTo>
                <a:lnTo>
                  <a:pt x="466979" y="1092880"/>
                </a:lnTo>
                <a:lnTo>
                  <a:pt x="427861" y="1176007"/>
                </a:lnTo>
                <a:lnTo>
                  <a:pt x="398522" y="1254244"/>
                </a:lnTo>
                <a:lnTo>
                  <a:pt x="386297" y="1298253"/>
                </a:lnTo>
                <a:lnTo>
                  <a:pt x="381407" y="1320257"/>
                </a:lnTo>
                <a:lnTo>
                  <a:pt x="378962" y="1334927"/>
                </a:lnTo>
                <a:lnTo>
                  <a:pt x="366738" y="1369155"/>
                </a:lnTo>
                <a:lnTo>
                  <a:pt x="334954" y="1408274"/>
                </a:lnTo>
                <a:lnTo>
                  <a:pt x="283610" y="1449838"/>
                </a:lnTo>
                <a:lnTo>
                  <a:pt x="244492" y="1474287"/>
                </a:lnTo>
                <a:lnTo>
                  <a:pt x="185814" y="1501181"/>
                </a:lnTo>
                <a:lnTo>
                  <a:pt x="139360" y="1518296"/>
                </a:lnTo>
                <a:lnTo>
                  <a:pt x="112466" y="1520740"/>
                </a:lnTo>
                <a:lnTo>
                  <a:pt x="85572" y="1520740"/>
                </a:lnTo>
                <a:lnTo>
                  <a:pt x="61123" y="1518296"/>
                </a:lnTo>
                <a:lnTo>
                  <a:pt x="41563" y="1510961"/>
                </a:lnTo>
                <a:lnTo>
                  <a:pt x="22004" y="1491401"/>
                </a:lnTo>
                <a:lnTo>
                  <a:pt x="7334" y="1454728"/>
                </a:lnTo>
                <a:lnTo>
                  <a:pt x="0" y="1393605"/>
                </a:lnTo>
                <a:lnTo>
                  <a:pt x="9779" y="1334927"/>
                </a:lnTo>
                <a:lnTo>
                  <a:pt x="24449" y="1281138"/>
                </a:lnTo>
                <a:lnTo>
                  <a:pt x="44008" y="1217570"/>
                </a:lnTo>
                <a:lnTo>
                  <a:pt x="78237" y="1139333"/>
                </a:lnTo>
                <a:lnTo>
                  <a:pt x="129580" y="1043981"/>
                </a:lnTo>
                <a:lnTo>
                  <a:pt x="183369" y="955964"/>
                </a:lnTo>
                <a:lnTo>
                  <a:pt x="234712" y="882616"/>
                </a:lnTo>
                <a:lnTo>
                  <a:pt x="276276" y="826383"/>
                </a:lnTo>
                <a:lnTo>
                  <a:pt x="330064" y="750591"/>
                </a:lnTo>
                <a:lnTo>
                  <a:pt x="376517" y="689468"/>
                </a:lnTo>
                <a:lnTo>
                  <a:pt x="432751" y="6259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64072" y="692696"/>
            <a:ext cx="1063112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で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 8"/>
          <p:cNvSpPr/>
          <p:nvPr/>
        </p:nvSpPr>
        <p:spPr>
          <a:xfrm rot="15600000">
            <a:off x="2713893" y="2416298"/>
            <a:ext cx="2038350" cy="669680"/>
          </a:xfrm>
          <a:custGeom>
            <a:avLst/>
            <a:gdLst>
              <a:gd name="connsiteX0" fmla="*/ 633412 w 2038350"/>
              <a:gd name="connsiteY0" fmla="*/ 454819 h 726282"/>
              <a:gd name="connsiteX1" fmla="*/ 1662112 w 2038350"/>
              <a:gd name="connsiteY1" fmla="*/ 261938 h 726282"/>
              <a:gd name="connsiteX2" fmla="*/ 1719262 w 2038350"/>
              <a:gd name="connsiteY2" fmla="*/ 252413 h 726282"/>
              <a:gd name="connsiteX3" fmla="*/ 1757362 w 2038350"/>
              <a:gd name="connsiteY3" fmla="*/ 245269 h 726282"/>
              <a:gd name="connsiteX4" fmla="*/ 1790700 w 2038350"/>
              <a:gd name="connsiteY4" fmla="*/ 230982 h 726282"/>
              <a:gd name="connsiteX5" fmla="*/ 1816893 w 2038350"/>
              <a:gd name="connsiteY5" fmla="*/ 216694 h 726282"/>
              <a:gd name="connsiteX6" fmla="*/ 1859756 w 2038350"/>
              <a:gd name="connsiteY6" fmla="*/ 190500 h 726282"/>
              <a:gd name="connsiteX7" fmla="*/ 1876425 w 2038350"/>
              <a:gd name="connsiteY7" fmla="*/ 176213 h 726282"/>
              <a:gd name="connsiteX8" fmla="*/ 1895475 w 2038350"/>
              <a:gd name="connsiteY8" fmla="*/ 154782 h 726282"/>
              <a:gd name="connsiteX9" fmla="*/ 1926431 w 2038350"/>
              <a:gd name="connsiteY9" fmla="*/ 119063 h 726282"/>
              <a:gd name="connsiteX10" fmla="*/ 1947862 w 2038350"/>
              <a:gd name="connsiteY10" fmla="*/ 83344 h 726282"/>
              <a:gd name="connsiteX11" fmla="*/ 1964531 w 2038350"/>
              <a:gd name="connsiteY11" fmla="*/ 50007 h 726282"/>
              <a:gd name="connsiteX12" fmla="*/ 1969293 w 2038350"/>
              <a:gd name="connsiteY12" fmla="*/ 33338 h 726282"/>
              <a:gd name="connsiteX13" fmla="*/ 1971675 w 2038350"/>
              <a:gd name="connsiteY13" fmla="*/ 23813 h 726282"/>
              <a:gd name="connsiteX14" fmla="*/ 1981200 w 2038350"/>
              <a:gd name="connsiteY14" fmla="*/ 11907 h 726282"/>
              <a:gd name="connsiteX15" fmla="*/ 1997868 w 2038350"/>
              <a:gd name="connsiteY15" fmla="*/ 2382 h 726282"/>
              <a:gd name="connsiteX16" fmla="*/ 2007393 w 2038350"/>
              <a:gd name="connsiteY16" fmla="*/ 0 h 726282"/>
              <a:gd name="connsiteX17" fmla="*/ 2014537 w 2038350"/>
              <a:gd name="connsiteY17" fmla="*/ 0 h 726282"/>
              <a:gd name="connsiteX18" fmla="*/ 2019300 w 2038350"/>
              <a:gd name="connsiteY18" fmla="*/ 0 h 726282"/>
              <a:gd name="connsiteX19" fmla="*/ 2028825 w 2038350"/>
              <a:gd name="connsiteY19" fmla="*/ 4763 h 726282"/>
              <a:gd name="connsiteX20" fmla="*/ 2035968 w 2038350"/>
              <a:gd name="connsiteY20" fmla="*/ 11907 h 726282"/>
              <a:gd name="connsiteX21" fmla="*/ 2038350 w 2038350"/>
              <a:gd name="connsiteY21" fmla="*/ 23813 h 726282"/>
              <a:gd name="connsiteX22" fmla="*/ 2038350 w 2038350"/>
              <a:gd name="connsiteY22" fmla="*/ 45244 h 726282"/>
              <a:gd name="connsiteX23" fmla="*/ 2028825 w 2038350"/>
              <a:gd name="connsiteY23" fmla="*/ 109538 h 726282"/>
              <a:gd name="connsiteX24" fmla="*/ 2014537 w 2038350"/>
              <a:gd name="connsiteY24" fmla="*/ 164307 h 726282"/>
              <a:gd name="connsiteX25" fmla="*/ 1993106 w 2038350"/>
              <a:gd name="connsiteY25" fmla="*/ 235744 h 726282"/>
              <a:gd name="connsiteX26" fmla="*/ 1955006 w 2038350"/>
              <a:gd name="connsiteY26" fmla="*/ 326232 h 726282"/>
              <a:gd name="connsiteX27" fmla="*/ 1914525 w 2038350"/>
              <a:gd name="connsiteY27" fmla="*/ 411957 h 726282"/>
              <a:gd name="connsiteX28" fmla="*/ 1876425 w 2038350"/>
              <a:gd name="connsiteY28" fmla="*/ 478632 h 726282"/>
              <a:gd name="connsiteX29" fmla="*/ 1857375 w 2038350"/>
              <a:gd name="connsiteY29" fmla="*/ 507207 h 726282"/>
              <a:gd name="connsiteX30" fmla="*/ 1843087 w 2038350"/>
              <a:gd name="connsiteY30" fmla="*/ 516732 h 726282"/>
              <a:gd name="connsiteX31" fmla="*/ 1826418 w 2038350"/>
              <a:gd name="connsiteY31" fmla="*/ 521494 h 726282"/>
              <a:gd name="connsiteX32" fmla="*/ 1793081 w 2038350"/>
              <a:gd name="connsiteY32" fmla="*/ 521494 h 726282"/>
              <a:gd name="connsiteX33" fmla="*/ 1452562 w 2038350"/>
              <a:gd name="connsiteY33" fmla="*/ 545307 h 726282"/>
              <a:gd name="connsiteX34" fmla="*/ 1262062 w 2038350"/>
              <a:gd name="connsiteY34" fmla="*/ 561975 h 726282"/>
              <a:gd name="connsiteX35" fmla="*/ 912018 w 2038350"/>
              <a:gd name="connsiteY35" fmla="*/ 600075 h 726282"/>
              <a:gd name="connsiteX36" fmla="*/ 533400 w 2038350"/>
              <a:gd name="connsiteY36" fmla="*/ 650082 h 726282"/>
              <a:gd name="connsiteX37" fmla="*/ 307181 w 2038350"/>
              <a:gd name="connsiteY37" fmla="*/ 685800 h 726282"/>
              <a:gd name="connsiteX38" fmla="*/ 83343 w 2038350"/>
              <a:gd name="connsiteY38" fmla="*/ 726282 h 726282"/>
              <a:gd name="connsiteX39" fmla="*/ 0 w 2038350"/>
              <a:gd name="connsiteY39" fmla="*/ 569119 h 726282"/>
              <a:gd name="connsiteX40" fmla="*/ 104775 w 2038350"/>
              <a:gd name="connsiteY40" fmla="*/ 554832 h 726282"/>
              <a:gd name="connsiteX41" fmla="*/ 316706 w 2038350"/>
              <a:gd name="connsiteY41" fmla="*/ 511969 h 726282"/>
              <a:gd name="connsiteX42" fmla="*/ 633412 w 2038350"/>
              <a:gd name="connsiteY42" fmla="*/ 454819 h 72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038350" h="726282">
                <a:moveTo>
                  <a:pt x="633412" y="454819"/>
                </a:moveTo>
                <a:lnTo>
                  <a:pt x="1662112" y="261938"/>
                </a:lnTo>
                <a:lnTo>
                  <a:pt x="1719262" y="252413"/>
                </a:lnTo>
                <a:lnTo>
                  <a:pt x="1757362" y="245269"/>
                </a:lnTo>
                <a:lnTo>
                  <a:pt x="1790700" y="230982"/>
                </a:lnTo>
                <a:lnTo>
                  <a:pt x="1816893" y="216694"/>
                </a:lnTo>
                <a:lnTo>
                  <a:pt x="1859756" y="190500"/>
                </a:lnTo>
                <a:lnTo>
                  <a:pt x="1876425" y="176213"/>
                </a:lnTo>
                <a:lnTo>
                  <a:pt x="1895475" y="154782"/>
                </a:lnTo>
                <a:lnTo>
                  <a:pt x="1926431" y="119063"/>
                </a:lnTo>
                <a:lnTo>
                  <a:pt x="1947862" y="83344"/>
                </a:lnTo>
                <a:lnTo>
                  <a:pt x="1964531" y="50007"/>
                </a:lnTo>
                <a:lnTo>
                  <a:pt x="1969293" y="33338"/>
                </a:lnTo>
                <a:lnTo>
                  <a:pt x="1971675" y="23813"/>
                </a:lnTo>
                <a:lnTo>
                  <a:pt x="1981200" y="11907"/>
                </a:lnTo>
                <a:lnTo>
                  <a:pt x="1997868" y="2382"/>
                </a:lnTo>
                <a:lnTo>
                  <a:pt x="2007393" y="0"/>
                </a:lnTo>
                <a:lnTo>
                  <a:pt x="2014537" y="0"/>
                </a:lnTo>
                <a:lnTo>
                  <a:pt x="2019300" y="0"/>
                </a:lnTo>
                <a:lnTo>
                  <a:pt x="2028825" y="4763"/>
                </a:lnTo>
                <a:lnTo>
                  <a:pt x="2035968" y="11907"/>
                </a:lnTo>
                <a:lnTo>
                  <a:pt x="2038350" y="23813"/>
                </a:lnTo>
                <a:lnTo>
                  <a:pt x="2038350" y="45244"/>
                </a:lnTo>
                <a:lnTo>
                  <a:pt x="2028825" y="109538"/>
                </a:lnTo>
                <a:lnTo>
                  <a:pt x="2014537" y="164307"/>
                </a:lnTo>
                <a:lnTo>
                  <a:pt x="1993106" y="235744"/>
                </a:lnTo>
                <a:lnTo>
                  <a:pt x="1955006" y="326232"/>
                </a:lnTo>
                <a:lnTo>
                  <a:pt x="1914525" y="411957"/>
                </a:lnTo>
                <a:lnTo>
                  <a:pt x="1876425" y="478632"/>
                </a:lnTo>
                <a:lnTo>
                  <a:pt x="1857375" y="507207"/>
                </a:lnTo>
                <a:lnTo>
                  <a:pt x="1843087" y="516732"/>
                </a:lnTo>
                <a:lnTo>
                  <a:pt x="1826418" y="521494"/>
                </a:lnTo>
                <a:lnTo>
                  <a:pt x="1793081" y="521494"/>
                </a:lnTo>
                <a:lnTo>
                  <a:pt x="1452562" y="545307"/>
                </a:lnTo>
                <a:lnTo>
                  <a:pt x="1262062" y="561975"/>
                </a:lnTo>
                <a:lnTo>
                  <a:pt x="912018" y="600075"/>
                </a:lnTo>
                <a:lnTo>
                  <a:pt x="533400" y="650082"/>
                </a:lnTo>
                <a:lnTo>
                  <a:pt x="307181" y="685800"/>
                </a:lnTo>
                <a:lnTo>
                  <a:pt x="83343" y="726282"/>
                </a:lnTo>
                <a:lnTo>
                  <a:pt x="0" y="569119"/>
                </a:lnTo>
                <a:lnTo>
                  <a:pt x="104775" y="554832"/>
                </a:lnTo>
                <a:lnTo>
                  <a:pt x="316706" y="511969"/>
                </a:lnTo>
                <a:lnTo>
                  <a:pt x="633412" y="4548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 rot="18900000">
            <a:off x="2793023" y="3309939"/>
            <a:ext cx="3429000" cy="682625"/>
          </a:xfrm>
          <a:custGeom>
            <a:avLst/>
            <a:gdLst>
              <a:gd name="connsiteX0" fmla="*/ 514350 w 3714750"/>
              <a:gd name="connsiteY0" fmla="*/ 60325 h 682625"/>
              <a:gd name="connsiteX1" fmla="*/ 412750 w 3714750"/>
              <a:gd name="connsiteY1" fmla="*/ 88900 h 682625"/>
              <a:gd name="connsiteX2" fmla="*/ 317500 w 3714750"/>
              <a:gd name="connsiteY2" fmla="*/ 130175 h 682625"/>
              <a:gd name="connsiteX3" fmla="*/ 266700 w 3714750"/>
              <a:gd name="connsiteY3" fmla="*/ 161925 h 682625"/>
              <a:gd name="connsiteX4" fmla="*/ 219075 w 3714750"/>
              <a:gd name="connsiteY4" fmla="*/ 193675 h 682625"/>
              <a:gd name="connsiteX5" fmla="*/ 174625 w 3714750"/>
              <a:gd name="connsiteY5" fmla="*/ 225425 h 682625"/>
              <a:gd name="connsiteX6" fmla="*/ 127000 w 3714750"/>
              <a:gd name="connsiteY6" fmla="*/ 266700 h 682625"/>
              <a:gd name="connsiteX7" fmla="*/ 95250 w 3714750"/>
              <a:gd name="connsiteY7" fmla="*/ 298450 h 682625"/>
              <a:gd name="connsiteX8" fmla="*/ 60325 w 3714750"/>
              <a:gd name="connsiteY8" fmla="*/ 342900 h 682625"/>
              <a:gd name="connsiteX9" fmla="*/ 34925 w 3714750"/>
              <a:gd name="connsiteY9" fmla="*/ 377825 h 682625"/>
              <a:gd name="connsiteX10" fmla="*/ 0 w 3714750"/>
              <a:gd name="connsiteY10" fmla="*/ 431800 h 682625"/>
              <a:gd name="connsiteX11" fmla="*/ 101600 w 3714750"/>
              <a:gd name="connsiteY11" fmla="*/ 498475 h 682625"/>
              <a:gd name="connsiteX12" fmla="*/ 120650 w 3714750"/>
              <a:gd name="connsiteY12" fmla="*/ 469900 h 682625"/>
              <a:gd name="connsiteX13" fmla="*/ 149225 w 3714750"/>
              <a:gd name="connsiteY13" fmla="*/ 434975 h 682625"/>
              <a:gd name="connsiteX14" fmla="*/ 190500 w 3714750"/>
              <a:gd name="connsiteY14" fmla="*/ 396875 h 682625"/>
              <a:gd name="connsiteX15" fmla="*/ 234950 w 3714750"/>
              <a:gd name="connsiteY15" fmla="*/ 358775 h 682625"/>
              <a:gd name="connsiteX16" fmla="*/ 314325 w 3714750"/>
              <a:gd name="connsiteY16" fmla="*/ 304800 h 682625"/>
              <a:gd name="connsiteX17" fmla="*/ 371475 w 3714750"/>
              <a:gd name="connsiteY17" fmla="*/ 273050 h 682625"/>
              <a:gd name="connsiteX18" fmla="*/ 431800 w 3714750"/>
              <a:gd name="connsiteY18" fmla="*/ 247650 h 682625"/>
              <a:gd name="connsiteX19" fmla="*/ 495300 w 3714750"/>
              <a:gd name="connsiteY19" fmla="*/ 222250 h 682625"/>
              <a:gd name="connsiteX20" fmla="*/ 565150 w 3714750"/>
              <a:gd name="connsiteY20" fmla="*/ 203200 h 682625"/>
              <a:gd name="connsiteX21" fmla="*/ 666750 w 3714750"/>
              <a:gd name="connsiteY21" fmla="*/ 184150 h 682625"/>
              <a:gd name="connsiteX22" fmla="*/ 733425 w 3714750"/>
              <a:gd name="connsiteY22" fmla="*/ 174625 h 682625"/>
              <a:gd name="connsiteX23" fmla="*/ 809625 w 3714750"/>
              <a:gd name="connsiteY23" fmla="*/ 165100 h 682625"/>
              <a:gd name="connsiteX24" fmla="*/ 876300 w 3714750"/>
              <a:gd name="connsiteY24" fmla="*/ 161925 h 682625"/>
              <a:gd name="connsiteX25" fmla="*/ 1000125 w 3714750"/>
              <a:gd name="connsiteY25" fmla="*/ 158750 h 682625"/>
              <a:gd name="connsiteX26" fmla="*/ 1085850 w 3714750"/>
              <a:gd name="connsiteY26" fmla="*/ 161925 h 682625"/>
              <a:gd name="connsiteX27" fmla="*/ 1244600 w 3714750"/>
              <a:gd name="connsiteY27" fmla="*/ 161925 h 682625"/>
              <a:gd name="connsiteX28" fmla="*/ 1117600 w 3714750"/>
              <a:gd name="connsiteY28" fmla="*/ 168275 h 682625"/>
              <a:gd name="connsiteX29" fmla="*/ 1254125 w 3714750"/>
              <a:gd name="connsiteY29" fmla="*/ 177800 h 682625"/>
              <a:gd name="connsiteX30" fmla="*/ 1384300 w 3714750"/>
              <a:gd name="connsiteY30" fmla="*/ 187325 h 682625"/>
              <a:gd name="connsiteX31" fmla="*/ 1489075 w 3714750"/>
              <a:gd name="connsiteY31" fmla="*/ 200025 h 682625"/>
              <a:gd name="connsiteX32" fmla="*/ 1692275 w 3714750"/>
              <a:gd name="connsiteY32" fmla="*/ 225425 h 682625"/>
              <a:gd name="connsiteX33" fmla="*/ 1844675 w 3714750"/>
              <a:gd name="connsiteY33" fmla="*/ 244475 h 682625"/>
              <a:gd name="connsiteX34" fmla="*/ 2070100 w 3714750"/>
              <a:gd name="connsiteY34" fmla="*/ 279400 h 682625"/>
              <a:gd name="connsiteX35" fmla="*/ 2603500 w 3714750"/>
              <a:gd name="connsiteY35" fmla="*/ 374650 h 682625"/>
              <a:gd name="connsiteX36" fmla="*/ 2965450 w 3714750"/>
              <a:gd name="connsiteY36" fmla="*/ 444500 h 682625"/>
              <a:gd name="connsiteX37" fmla="*/ 3089275 w 3714750"/>
              <a:gd name="connsiteY37" fmla="*/ 473075 h 682625"/>
              <a:gd name="connsiteX38" fmla="*/ 3171825 w 3714750"/>
              <a:gd name="connsiteY38" fmla="*/ 492125 h 682625"/>
              <a:gd name="connsiteX39" fmla="*/ 3270250 w 3714750"/>
              <a:gd name="connsiteY39" fmla="*/ 520700 h 682625"/>
              <a:gd name="connsiteX40" fmla="*/ 3330575 w 3714750"/>
              <a:gd name="connsiteY40" fmla="*/ 542925 h 682625"/>
              <a:gd name="connsiteX41" fmla="*/ 3413125 w 3714750"/>
              <a:gd name="connsiteY41" fmla="*/ 577850 h 682625"/>
              <a:gd name="connsiteX42" fmla="*/ 3467100 w 3714750"/>
              <a:gd name="connsiteY42" fmla="*/ 606425 h 682625"/>
              <a:gd name="connsiteX43" fmla="*/ 3498850 w 3714750"/>
              <a:gd name="connsiteY43" fmla="*/ 622300 h 682625"/>
              <a:gd name="connsiteX44" fmla="*/ 3533775 w 3714750"/>
              <a:gd name="connsiteY44" fmla="*/ 641350 h 682625"/>
              <a:gd name="connsiteX45" fmla="*/ 3575050 w 3714750"/>
              <a:gd name="connsiteY45" fmla="*/ 666750 h 682625"/>
              <a:gd name="connsiteX46" fmla="*/ 3603625 w 3714750"/>
              <a:gd name="connsiteY46" fmla="*/ 679450 h 682625"/>
              <a:gd name="connsiteX47" fmla="*/ 3629025 w 3714750"/>
              <a:gd name="connsiteY47" fmla="*/ 682625 h 682625"/>
              <a:gd name="connsiteX48" fmla="*/ 3651250 w 3714750"/>
              <a:gd name="connsiteY48" fmla="*/ 682625 h 682625"/>
              <a:gd name="connsiteX49" fmla="*/ 3679825 w 3714750"/>
              <a:gd name="connsiteY49" fmla="*/ 676275 h 682625"/>
              <a:gd name="connsiteX50" fmla="*/ 3695700 w 3714750"/>
              <a:gd name="connsiteY50" fmla="*/ 657225 h 682625"/>
              <a:gd name="connsiteX51" fmla="*/ 3711575 w 3714750"/>
              <a:gd name="connsiteY51" fmla="*/ 619125 h 682625"/>
              <a:gd name="connsiteX52" fmla="*/ 3714750 w 3714750"/>
              <a:gd name="connsiteY52" fmla="*/ 590550 h 682625"/>
              <a:gd name="connsiteX53" fmla="*/ 3714750 w 3714750"/>
              <a:gd name="connsiteY53" fmla="*/ 565150 h 682625"/>
              <a:gd name="connsiteX54" fmla="*/ 3711575 w 3714750"/>
              <a:gd name="connsiteY54" fmla="*/ 530225 h 682625"/>
              <a:gd name="connsiteX55" fmla="*/ 3705225 w 3714750"/>
              <a:gd name="connsiteY55" fmla="*/ 488950 h 682625"/>
              <a:gd name="connsiteX56" fmla="*/ 3692525 w 3714750"/>
              <a:gd name="connsiteY56" fmla="*/ 438150 h 682625"/>
              <a:gd name="connsiteX57" fmla="*/ 3660775 w 3714750"/>
              <a:gd name="connsiteY57" fmla="*/ 374650 h 682625"/>
              <a:gd name="connsiteX58" fmla="*/ 3625850 w 3714750"/>
              <a:gd name="connsiteY58" fmla="*/ 314325 h 682625"/>
              <a:gd name="connsiteX59" fmla="*/ 3600450 w 3714750"/>
              <a:gd name="connsiteY59" fmla="*/ 279400 h 682625"/>
              <a:gd name="connsiteX60" fmla="*/ 3556000 w 3714750"/>
              <a:gd name="connsiteY60" fmla="*/ 225425 h 682625"/>
              <a:gd name="connsiteX61" fmla="*/ 3476625 w 3714750"/>
              <a:gd name="connsiteY61" fmla="*/ 139700 h 682625"/>
              <a:gd name="connsiteX62" fmla="*/ 3416300 w 3714750"/>
              <a:gd name="connsiteY62" fmla="*/ 76200 h 682625"/>
              <a:gd name="connsiteX63" fmla="*/ 3390900 w 3714750"/>
              <a:gd name="connsiteY63" fmla="*/ 57150 h 682625"/>
              <a:gd name="connsiteX64" fmla="*/ 3381375 w 3714750"/>
              <a:gd name="connsiteY64" fmla="*/ 50800 h 682625"/>
              <a:gd name="connsiteX65" fmla="*/ 3368675 w 3714750"/>
              <a:gd name="connsiteY65" fmla="*/ 50800 h 682625"/>
              <a:gd name="connsiteX66" fmla="*/ 3359150 w 3714750"/>
              <a:gd name="connsiteY66" fmla="*/ 57150 h 682625"/>
              <a:gd name="connsiteX67" fmla="*/ 3349625 w 3714750"/>
              <a:gd name="connsiteY67" fmla="*/ 69850 h 682625"/>
              <a:gd name="connsiteX68" fmla="*/ 3349625 w 3714750"/>
              <a:gd name="connsiteY68" fmla="*/ 92075 h 682625"/>
              <a:gd name="connsiteX69" fmla="*/ 3352800 w 3714750"/>
              <a:gd name="connsiteY69" fmla="*/ 107950 h 682625"/>
              <a:gd name="connsiteX70" fmla="*/ 3371850 w 3714750"/>
              <a:gd name="connsiteY70" fmla="*/ 130175 h 682625"/>
              <a:gd name="connsiteX71" fmla="*/ 3400425 w 3714750"/>
              <a:gd name="connsiteY71" fmla="*/ 171450 h 682625"/>
              <a:gd name="connsiteX72" fmla="*/ 3422650 w 3714750"/>
              <a:gd name="connsiteY72" fmla="*/ 203200 h 682625"/>
              <a:gd name="connsiteX73" fmla="*/ 3435350 w 3714750"/>
              <a:gd name="connsiteY73" fmla="*/ 225425 h 682625"/>
              <a:gd name="connsiteX74" fmla="*/ 3435350 w 3714750"/>
              <a:gd name="connsiteY74" fmla="*/ 228600 h 682625"/>
              <a:gd name="connsiteX75" fmla="*/ 3435350 w 3714750"/>
              <a:gd name="connsiteY75" fmla="*/ 238125 h 682625"/>
              <a:gd name="connsiteX76" fmla="*/ 3425825 w 3714750"/>
              <a:gd name="connsiteY76" fmla="*/ 254000 h 682625"/>
              <a:gd name="connsiteX77" fmla="*/ 3406775 w 3714750"/>
              <a:gd name="connsiteY77" fmla="*/ 257175 h 682625"/>
              <a:gd name="connsiteX78" fmla="*/ 3384550 w 3714750"/>
              <a:gd name="connsiteY78" fmla="*/ 257175 h 682625"/>
              <a:gd name="connsiteX79" fmla="*/ 3308350 w 3714750"/>
              <a:gd name="connsiteY79" fmla="*/ 244475 h 682625"/>
              <a:gd name="connsiteX80" fmla="*/ 2508250 w 3714750"/>
              <a:gd name="connsiteY80" fmla="*/ 139700 h 682625"/>
              <a:gd name="connsiteX81" fmla="*/ 1790700 w 3714750"/>
              <a:gd name="connsiteY81" fmla="*/ 53975 h 682625"/>
              <a:gd name="connsiteX82" fmla="*/ 1377950 w 3714750"/>
              <a:gd name="connsiteY82" fmla="*/ 12700 h 682625"/>
              <a:gd name="connsiteX83" fmla="*/ 1187450 w 3714750"/>
              <a:gd name="connsiteY83" fmla="*/ 0 h 682625"/>
              <a:gd name="connsiteX84" fmla="*/ 1098550 w 3714750"/>
              <a:gd name="connsiteY84" fmla="*/ 0 h 682625"/>
              <a:gd name="connsiteX85" fmla="*/ 987425 w 3714750"/>
              <a:gd name="connsiteY85" fmla="*/ 3175 h 682625"/>
              <a:gd name="connsiteX86" fmla="*/ 873125 w 3714750"/>
              <a:gd name="connsiteY86" fmla="*/ 3175 h 682625"/>
              <a:gd name="connsiteX87" fmla="*/ 762000 w 3714750"/>
              <a:gd name="connsiteY87" fmla="*/ 12700 h 682625"/>
              <a:gd name="connsiteX88" fmla="*/ 619125 w 3714750"/>
              <a:gd name="connsiteY88" fmla="*/ 38100 h 682625"/>
              <a:gd name="connsiteX89" fmla="*/ 514350 w 3714750"/>
              <a:gd name="connsiteY89" fmla="*/ 60325 h 682625"/>
              <a:gd name="connsiteX0" fmla="*/ 514350 w 3714750"/>
              <a:gd name="connsiteY0" fmla="*/ 60325 h 682625"/>
              <a:gd name="connsiteX1" fmla="*/ 412750 w 3714750"/>
              <a:gd name="connsiteY1" fmla="*/ 88900 h 682625"/>
              <a:gd name="connsiteX2" fmla="*/ 317500 w 3714750"/>
              <a:gd name="connsiteY2" fmla="*/ 130175 h 682625"/>
              <a:gd name="connsiteX3" fmla="*/ 266700 w 3714750"/>
              <a:gd name="connsiteY3" fmla="*/ 161925 h 682625"/>
              <a:gd name="connsiteX4" fmla="*/ 219075 w 3714750"/>
              <a:gd name="connsiteY4" fmla="*/ 193675 h 682625"/>
              <a:gd name="connsiteX5" fmla="*/ 174625 w 3714750"/>
              <a:gd name="connsiteY5" fmla="*/ 225425 h 682625"/>
              <a:gd name="connsiteX6" fmla="*/ 127000 w 3714750"/>
              <a:gd name="connsiteY6" fmla="*/ 266700 h 682625"/>
              <a:gd name="connsiteX7" fmla="*/ 95250 w 3714750"/>
              <a:gd name="connsiteY7" fmla="*/ 298450 h 682625"/>
              <a:gd name="connsiteX8" fmla="*/ 60325 w 3714750"/>
              <a:gd name="connsiteY8" fmla="*/ 342900 h 682625"/>
              <a:gd name="connsiteX9" fmla="*/ 34925 w 3714750"/>
              <a:gd name="connsiteY9" fmla="*/ 377825 h 682625"/>
              <a:gd name="connsiteX10" fmla="*/ 0 w 3714750"/>
              <a:gd name="connsiteY10" fmla="*/ 431800 h 682625"/>
              <a:gd name="connsiteX11" fmla="*/ 101600 w 3714750"/>
              <a:gd name="connsiteY11" fmla="*/ 498475 h 682625"/>
              <a:gd name="connsiteX12" fmla="*/ 120650 w 3714750"/>
              <a:gd name="connsiteY12" fmla="*/ 469900 h 682625"/>
              <a:gd name="connsiteX13" fmla="*/ 149225 w 3714750"/>
              <a:gd name="connsiteY13" fmla="*/ 434975 h 682625"/>
              <a:gd name="connsiteX14" fmla="*/ 190500 w 3714750"/>
              <a:gd name="connsiteY14" fmla="*/ 396875 h 682625"/>
              <a:gd name="connsiteX15" fmla="*/ 234950 w 3714750"/>
              <a:gd name="connsiteY15" fmla="*/ 358775 h 682625"/>
              <a:gd name="connsiteX16" fmla="*/ 314325 w 3714750"/>
              <a:gd name="connsiteY16" fmla="*/ 304800 h 682625"/>
              <a:gd name="connsiteX17" fmla="*/ 371475 w 3714750"/>
              <a:gd name="connsiteY17" fmla="*/ 273050 h 682625"/>
              <a:gd name="connsiteX18" fmla="*/ 431800 w 3714750"/>
              <a:gd name="connsiteY18" fmla="*/ 247650 h 682625"/>
              <a:gd name="connsiteX19" fmla="*/ 495300 w 3714750"/>
              <a:gd name="connsiteY19" fmla="*/ 222250 h 682625"/>
              <a:gd name="connsiteX20" fmla="*/ 565150 w 3714750"/>
              <a:gd name="connsiteY20" fmla="*/ 203200 h 682625"/>
              <a:gd name="connsiteX21" fmla="*/ 666750 w 3714750"/>
              <a:gd name="connsiteY21" fmla="*/ 184150 h 682625"/>
              <a:gd name="connsiteX22" fmla="*/ 733425 w 3714750"/>
              <a:gd name="connsiteY22" fmla="*/ 174625 h 682625"/>
              <a:gd name="connsiteX23" fmla="*/ 809625 w 3714750"/>
              <a:gd name="connsiteY23" fmla="*/ 165100 h 682625"/>
              <a:gd name="connsiteX24" fmla="*/ 876300 w 3714750"/>
              <a:gd name="connsiteY24" fmla="*/ 161925 h 682625"/>
              <a:gd name="connsiteX25" fmla="*/ 1000125 w 3714750"/>
              <a:gd name="connsiteY25" fmla="*/ 158750 h 682625"/>
              <a:gd name="connsiteX26" fmla="*/ 1085850 w 3714750"/>
              <a:gd name="connsiteY26" fmla="*/ 161925 h 682625"/>
              <a:gd name="connsiteX27" fmla="*/ 1117600 w 3714750"/>
              <a:gd name="connsiteY27" fmla="*/ 168275 h 682625"/>
              <a:gd name="connsiteX28" fmla="*/ 1254125 w 3714750"/>
              <a:gd name="connsiteY28" fmla="*/ 177800 h 682625"/>
              <a:gd name="connsiteX29" fmla="*/ 1384300 w 3714750"/>
              <a:gd name="connsiteY29" fmla="*/ 187325 h 682625"/>
              <a:gd name="connsiteX30" fmla="*/ 1489075 w 3714750"/>
              <a:gd name="connsiteY30" fmla="*/ 200025 h 682625"/>
              <a:gd name="connsiteX31" fmla="*/ 1692275 w 3714750"/>
              <a:gd name="connsiteY31" fmla="*/ 225425 h 682625"/>
              <a:gd name="connsiteX32" fmla="*/ 1844675 w 3714750"/>
              <a:gd name="connsiteY32" fmla="*/ 244475 h 682625"/>
              <a:gd name="connsiteX33" fmla="*/ 2070100 w 3714750"/>
              <a:gd name="connsiteY33" fmla="*/ 279400 h 682625"/>
              <a:gd name="connsiteX34" fmla="*/ 2603500 w 3714750"/>
              <a:gd name="connsiteY34" fmla="*/ 374650 h 682625"/>
              <a:gd name="connsiteX35" fmla="*/ 2965450 w 3714750"/>
              <a:gd name="connsiteY35" fmla="*/ 444500 h 682625"/>
              <a:gd name="connsiteX36" fmla="*/ 3089275 w 3714750"/>
              <a:gd name="connsiteY36" fmla="*/ 473075 h 682625"/>
              <a:gd name="connsiteX37" fmla="*/ 3171825 w 3714750"/>
              <a:gd name="connsiteY37" fmla="*/ 492125 h 682625"/>
              <a:gd name="connsiteX38" fmla="*/ 3270250 w 3714750"/>
              <a:gd name="connsiteY38" fmla="*/ 520700 h 682625"/>
              <a:gd name="connsiteX39" fmla="*/ 3330575 w 3714750"/>
              <a:gd name="connsiteY39" fmla="*/ 542925 h 682625"/>
              <a:gd name="connsiteX40" fmla="*/ 3413125 w 3714750"/>
              <a:gd name="connsiteY40" fmla="*/ 577850 h 682625"/>
              <a:gd name="connsiteX41" fmla="*/ 3467100 w 3714750"/>
              <a:gd name="connsiteY41" fmla="*/ 606425 h 682625"/>
              <a:gd name="connsiteX42" fmla="*/ 3498850 w 3714750"/>
              <a:gd name="connsiteY42" fmla="*/ 622300 h 682625"/>
              <a:gd name="connsiteX43" fmla="*/ 3533775 w 3714750"/>
              <a:gd name="connsiteY43" fmla="*/ 641350 h 682625"/>
              <a:gd name="connsiteX44" fmla="*/ 3575050 w 3714750"/>
              <a:gd name="connsiteY44" fmla="*/ 666750 h 682625"/>
              <a:gd name="connsiteX45" fmla="*/ 3603625 w 3714750"/>
              <a:gd name="connsiteY45" fmla="*/ 679450 h 682625"/>
              <a:gd name="connsiteX46" fmla="*/ 3629025 w 3714750"/>
              <a:gd name="connsiteY46" fmla="*/ 682625 h 682625"/>
              <a:gd name="connsiteX47" fmla="*/ 3651250 w 3714750"/>
              <a:gd name="connsiteY47" fmla="*/ 682625 h 682625"/>
              <a:gd name="connsiteX48" fmla="*/ 3679825 w 3714750"/>
              <a:gd name="connsiteY48" fmla="*/ 676275 h 682625"/>
              <a:gd name="connsiteX49" fmla="*/ 3695700 w 3714750"/>
              <a:gd name="connsiteY49" fmla="*/ 657225 h 682625"/>
              <a:gd name="connsiteX50" fmla="*/ 3711575 w 3714750"/>
              <a:gd name="connsiteY50" fmla="*/ 619125 h 682625"/>
              <a:gd name="connsiteX51" fmla="*/ 3714750 w 3714750"/>
              <a:gd name="connsiteY51" fmla="*/ 590550 h 682625"/>
              <a:gd name="connsiteX52" fmla="*/ 3714750 w 3714750"/>
              <a:gd name="connsiteY52" fmla="*/ 565150 h 682625"/>
              <a:gd name="connsiteX53" fmla="*/ 3711575 w 3714750"/>
              <a:gd name="connsiteY53" fmla="*/ 530225 h 682625"/>
              <a:gd name="connsiteX54" fmla="*/ 3705225 w 3714750"/>
              <a:gd name="connsiteY54" fmla="*/ 488950 h 682625"/>
              <a:gd name="connsiteX55" fmla="*/ 3692525 w 3714750"/>
              <a:gd name="connsiteY55" fmla="*/ 438150 h 682625"/>
              <a:gd name="connsiteX56" fmla="*/ 3660775 w 3714750"/>
              <a:gd name="connsiteY56" fmla="*/ 374650 h 682625"/>
              <a:gd name="connsiteX57" fmla="*/ 3625850 w 3714750"/>
              <a:gd name="connsiteY57" fmla="*/ 314325 h 682625"/>
              <a:gd name="connsiteX58" fmla="*/ 3600450 w 3714750"/>
              <a:gd name="connsiteY58" fmla="*/ 279400 h 682625"/>
              <a:gd name="connsiteX59" fmla="*/ 3556000 w 3714750"/>
              <a:gd name="connsiteY59" fmla="*/ 225425 h 682625"/>
              <a:gd name="connsiteX60" fmla="*/ 3476625 w 3714750"/>
              <a:gd name="connsiteY60" fmla="*/ 139700 h 682625"/>
              <a:gd name="connsiteX61" fmla="*/ 3416300 w 3714750"/>
              <a:gd name="connsiteY61" fmla="*/ 76200 h 682625"/>
              <a:gd name="connsiteX62" fmla="*/ 3390900 w 3714750"/>
              <a:gd name="connsiteY62" fmla="*/ 57150 h 682625"/>
              <a:gd name="connsiteX63" fmla="*/ 3381375 w 3714750"/>
              <a:gd name="connsiteY63" fmla="*/ 50800 h 682625"/>
              <a:gd name="connsiteX64" fmla="*/ 3368675 w 3714750"/>
              <a:gd name="connsiteY64" fmla="*/ 50800 h 682625"/>
              <a:gd name="connsiteX65" fmla="*/ 3359150 w 3714750"/>
              <a:gd name="connsiteY65" fmla="*/ 57150 h 682625"/>
              <a:gd name="connsiteX66" fmla="*/ 3349625 w 3714750"/>
              <a:gd name="connsiteY66" fmla="*/ 69850 h 682625"/>
              <a:gd name="connsiteX67" fmla="*/ 3349625 w 3714750"/>
              <a:gd name="connsiteY67" fmla="*/ 92075 h 682625"/>
              <a:gd name="connsiteX68" fmla="*/ 3352800 w 3714750"/>
              <a:gd name="connsiteY68" fmla="*/ 107950 h 682625"/>
              <a:gd name="connsiteX69" fmla="*/ 3371850 w 3714750"/>
              <a:gd name="connsiteY69" fmla="*/ 130175 h 682625"/>
              <a:gd name="connsiteX70" fmla="*/ 3400425 w 3714750"/>
              <a:gd name="connsiteY70" fmla="*/ 171450 h 682625"/>
              <a:gd name="connsiteX71" fmla="*/ 3422650 w 3714750"/>
              <a:gd name="connsiteY71" fmla="*/ 203200 h 682625"/>
              <a:gd name="connsiteX72" fmla="*/ 3435350 w 3714750"/>
              <a:gd name="connsiteY72" fmla="*/ 225425 h 682625"/>
              <a:gd name="connsiteX73" fmla="*/ 3435350 w 3714750"/>
              <a:gd name="connsiteY73" fmla="*/ 228600 h 682625"/>
              <a:gd name="connsiteX74" fmla="*/ 3435350 w 3714750"/>
              <a:gd name="connsiteY74" fmla="*/ 238125 h 682625"/>
              <a:gd name="connsiteX75" fmla="*/ 3425825 w 3714750"/>
              <a:gd name="connsiteY75" fmla="*/ 254000 h 682625"/>
              <a:gd name="connsiteX76" fmla="*/ 3406775 w 3714750"/>
              <a:gd name="connsiteY76" fmla="*/ 257175 h 682625"/>
              <a:gd name="connsiteX77" fmla="*/ 3384550 w 3714750"/>
              <a:gd name="connsiteY77" fmla="*/ 257175 h 682625"/>
              <a:gd name="connsiteX78" fmla="*/ 3308350 w 3714750"/>
              <a:gd name="connsiteY78" fmla="*/ 244475 h 682625"/>
              <a:gd name="connsiteX79" fmla="*/ 2508250 w 3714750"/>
              <a:gd name="connsiteY79" fmla="*/ 139700 h 682625"/>
              <a:gd name="connsiteX80" fmla="*/ 1790700 w 3714750"/>
              <a:gd name="connsiteY80" fmla="*/ 53975 h 682625"/>
              <a:gd name="connsiteX81" fmla="*/ 1377950 w 3714750"/>
              <a:gd name="connsiteY81" fmla="*/ 12700 h 682625"/>
              <a:gd name="connsiteX82" fmla="*/ 1187450 w 3714750"/>
              <a:gd name="connsiteY82" fmla="*/ 0 h 682625"/>
              <a:gd name="connsiteX83" fmla="*/ 1098550 w 3714750"/>
              <a:gd name="connsiteY83" fmla="*/ 0 h 682625"/>
              <a:gd name="connsiteX84" fmla="*/ 987425 w 3714750"/>
              <a:gd name="connsiteY84" fmla="*/ 3175 h 682625"/>
              <a:gd name="connsiteX85" fmla="*/ 873125 w 3714750"/>
              <a:gd name="connsiteY85" fmla="*/ 3175 h 682625"/>
              <a:gd name="connsiteX86" fmla="*/ 762000 w 3714750"/>
              <a:gd name="connsiteY86" fmla="*/ 12700 h 682625"/>
              <a:gd name="connsiteX87" fmla="*/ 619125 w 3714750"/>
              <a:gd name="connsiteY87" fmla="*/ 38100 h 682625"/>
              <a:gd name="connsiteX88" fmla="*/ 514350 w 3714750"/>
              <a:gd name="connsiteY88" fmla="*/ 60325 h 682625"/>
              <a:gd name="connsiteX0" fmla="*/ 728083 w 3928483"/>
              <a:gd name="connsiteY0" fmla="*/ 60325 h 960590"/>
              <a:gd name="connsiteX1" fmla="*/ 626483 w 3928483"/>
              <a:gd name="connsiteY1" fmla="*/ 88900 h 960590"/>
              <a:gd name="connsiteX2" fmla="*/ 531233 w 3928483"/>
              <a:gd name="connsiteY2" fmla="*/ 130175 h 960590"/>
              <a:gd name="connsiteX3" fmla="*/ 480433 w 3928483"/>
              <a:gd name="connsiteY3" fmla="*/ 161925 h 960590"/>
              <a:gd name="connsiteX4" fmla="*/ 432808 w 3928483"/>
              <a:gd name="connsiteY4" fmla="*/ 193675 h 960590"/>
              <a:gd name="connsiteX5" fmla="*/ 388358 w 3928483"/>
              <a:gd name="connsiteY5" fmla="*/ 225425 h 960590"/>
              <a:gd name="connsiteX6" fmla="*/ 340733 w 3928483"/>
              <a:gd name="connsiteY6" fmla="*/ 266700 h 960590"/>
              <a:gd name="connsiteX7" fmla="*/ 308983 w 3928483"/>
              <a:gd name="connsiteY7" fmla="*/ 298450 h 960590"/>
              <a:gd name="connsiteX8" fmla="*/ 274058 w 3928483"/>
              <a:gd name="connsiteY8" fmla="*/ 342900 h 960590"/>
              <a:gd name="connsiteX9" fmla="*/ 248658 w 3928483"/>
              <a:gd name="connsiteY9" fmla="*/ 377825 h 960590"/>
              <a:gd name="connsiteX10" fmla="*/ 213733 w 3928483"/>
              <a:gd name="connsiteY10" fmla="*/ 431800 h 960590"/>
              <a:gd name="connsiteX11" fmla="*/ 0 w 3928483"/>
              <a:gd name="connsiteY11" fmla="*/ 960590 h 960590"/>
              <a:gd name="connsiteX12" fmla="*/ 334383 w 3928483"/>
              <a:gd name="connsiteY12" fmla="*/ 469900 h 960590"/>
              <a:gd name="connsiteX13" fmla="*/ 362958 w 3928483"/>
              <a:gd name="connsiteY13" fmla="*/ 434975 h 960590"/>
              <a:gd name="connsiteX14" fmla="*/ 404233 w 3928483"/>
              <a:gd name="connsiteY14" fmla="*/ 396875 h 960590"/>
              <a:gd name="connsiteX15" fmla="*/ 448683 w 3928483"/>
              <a:gd name="connsiteY15" fmla="*/ 358775 h 960590"/>
              <a:gd name="connsiteX16" fmla="*/ 528058 w 3928483"/>
              <a:gd name="connsiteY16" fmla="*/ 304800 h 960590"/>
              <a:gd name="connsiteX17" fmla="*/ 585208 w 3928483"/>
              <a:gd name="connsiteY17" fmla="*/ 273050 h 960590"/>
              <a:gd name="connsiteX18" fmla="*/ 645533 w 3928483"/>
              <a:gd name="connsiteY18" fmla="*/ 247650 h 960590"/>
              <a:gd name="connsiteX19" fmla="*/ 709033 w 3928483"/>
              <a:gd name="connsiteY19" fmla="*/ 222250 h 960590"/>
              <a:gd name="connsiteX20" fmla="*/ 778883 w 3928483"/>
              <a:gd name="connsiteY20" fmla="*/ 203200 h 960590"/>
              <a:gd name="connsiteX21" fmla="*/ 880483 w 3928483"/>
              <a:gd name="connsiteY21" fmla="*/ 184150 h 960590"/>
              <a:gd name="connsiteX22" fmla="*/ 947158 w 3928483"/>
              <a:gd name="connsiteY22" fmla="*/ 174625 h 960590"/>
              <a:gd name="connsiteX23" fmla="*/ 1023358 w 3928483"/>
              <a:gd name="connsiteY23" fmla="*/ 165100 h 960590"/>
              <a:gd name="connsiteX24" fmla="*/ 1090033 w 3928483"/>
              <a:gd name="connsiteY24" fmla="*/ 161925 h 960590"/>
              <a:gd name="connsiteX25" fmla="*/ 1213858 w 3928483"/>
              <a:gd name="connsiteY25" fmla="*/ 158750 h 960590"/>
              <a:gd name="connsiteX26" fmla="*/ 1299583 w 3928483"/>
              <a:gd name="connsiteY26" fmla="*/ 161925 h 960590"/>
              <a:gd name="connsiteX27" fmla="*/ 1331333 w 3928483"/>
              <a:gd name="connsiteY27" fmla="*/ 168275 h 960590"/>
              <a:gd name="connsiteX28" fmla="*/ 1467858 w 3928483"/>
              <a:gd name="connsiteY28" fmla="*/ 177800 h 960590"/>
              <a:gd name="connsiteX29" fmla="*/ 1598033 w 3928483"/>
              <a:gd name="connsiteY29" fmla="*/ 187325 h 960590"/>
              <a:gd name="connsiteX30" fmla="*/ 1702808 w 3928483"/>
              <a:gd name="connsiteY30" fmla="*/ 200025 h 960590"/>
              <a:gd name="connsiteX31" fmla="*/ 1906008 w 3928483"/>
              <a:gd name="connsiteY31" fmla="*/ 225425 h 960590"/>
              <a:gd name="connsiteX32" fmla="*/ 2058408 w 3928483"/>
              <a:gd name="connsiteY32" fmla="*/ 244475 h 960590"/>
              <a:gd name="connsiteX33" fmla="*/ 2283833 w 3928483"/>
              <a:gd name="connsiteY33" fmla="*/ 279400 h 960590"/>
              <a:gd name="connsiteX34" fmla="*/ 2817233 w 3928483"/>
              <a:gd name="connsiteY34" fmla="*/ 374650 h 960590"/>
              <a:gd name="connsiteX35" fmla="*/ 3179183 w 3928483"/>
              <a:gd name="connsiteY35" fmla="*/ 444500 h 960590"/>
              <a:gd name="connsiteX36" fmla="*/ 3303008 w 3928483"/>
              <a:gd name="connsiteY36" fmla="*/ 473075 h 960590"/>
              <a:gd name="connsiteX37" fmla="*/ 3385558 w 3928483"/>
              <a:gd name="connsiteY37" fmla="*/ 492125 h 960590"/>
              <a:gd name="connsiteX38" fmla="*/ 3483983 w 3928483"/>
              <a:gd name="connsiteY38" fmla="*/ 520700 h 960590"/>
              <a:gd name="connsiteX39" fmla="*/ 3544308 w 3928483"/>
              <a:gd name="connsiteY39" fmla="*/ 542925 h 960590"/>
              <a:gd name="connsiteX40" fmla="*/ 3626858 w 3928483"/>
              <a:gd name="connsiteY40" fmla="*/ 577850 h 960590"/>
              <a:gd name="connsiteX41" fmla="*/ 3680833 w 3928483"/>
              <a:gd name="connsiteY41" fmla="*/ 606425 h 960590"/>
              <a:gd name="connsiteX42" fmla="*/ 3712583 w 3928483"/>
              <a:gd name="connsiteY42" fmla="*/ 622300 h 960590"/>
              <a:gd name="connsiteX43" fmla="*/ 3747508 w 3928483"/>
              <a:gd name="connsiteY43" fmla="*/ 641350 h 960590"/>
              <a:gd name="connsiteX44" fmla="*/ 3788783 w 3928483"/>
              <a:gd name="connsiteY44" fmla="*/ 666750 h 960590"/>
              <a:gd name="connsiteX45" fmla="*/ 3817358 w 3928483"/>
              <a:gd name="connsiteY45" fmla="*/ 679450 h 960590"/>
              <a:gd name="connsiteX46" fmla="*/ 3842758 w 3928483"/>
              <a:gd name="connsiteY46" fmla="*/ 682625 h 960590"/>
              <a:gd name="connsiteX47" fmla="*/ 3864983 w 3928483"/>
              <a:gd name="connsiteY47" fmla="*/ 682625 h 960590"/>
              <a:gd name="connsiteX48" fmla="*/ 3893558 w 3928483"/>
              <a:gd name="connsiteY48" fmla="*/ 676275 h 960590"/>
              <a:gd name="connsiteX49" fmla="*/ 3909433 w 3928483"/>
              <a:gd name="connsiteY49" fmla="*/ 657225 h 960590"/>
              <a:gd name="connsiteX50" fmla="*/ 3925308 w 3928483"/>
              <a:gd name="connsiteY50" fmla="*/ 619125 h 960590"/>
              <a:gd name="connsiteX51" fmla="*/ 3928483 w 3928483"/>
              <a:gd name="connsiteY51" fmla="*/ 590550 h 960590"/>
              <a:gd name="connsiteX52" fmla="*/ 3928483 w 3928483"/>
              <a:gd name="connsiteY52" fmla="*/ 565150 h 960590"/>
              <a:gd name="connsiteX53" fmla="*/ 3925308 w 3928483"/>
              <a:gd name="connsiteY53" fmla="*/ 530225 h 960590"/>
              <a:gd name="connsiteX54" fmla="*/ 3918958 w 3928483"/>
              <a:gd name="connsiteY54" fmla="*/ 488950 h 960590"/>
              <a:gd name="connsiteX55" fmla="*/ 3906258 w 3928483"/>
              <a:gd name="connsiteY55" fmla="*/ 438150 h 960590"/>
              <a:gd name="connsiteX56" fmla="*/ 3874508 w 3928483"/>
              <a:gd name="connsiteY56" fmla="*/ 374650 h 960590"/>
              <a:gd name="connsiteX57" fmla="*/ 3839583 w 3928483"/>
              <a:gd name="connsiteY57" fmla="*/ 314325 h 960590"/>
              <a:gd name="connsiteX58" fmla="*/ 3814183 w 3928483"/>
              <a:gd name="connsiteY58" fmla="*/ 279400 h 960590"/>
              <a:gd name="connsiteX59" fmla="*/ 3769733 w 3928483"/>
              <a:gd name="connsiteY59" fmla="*/ 225425 h 960590"/>
              <a:gd name="connsiteX60" fmla="*/ 3690358 w 3928483"/>
              <a:gd name="connsiteY60" fmla="*/ 139700 h 960590"/>
              <a:gd name="connsiteX61" fmla="*/ 3630033 w 3928483"/>
              <a:gd name="connsiteY61" fmla="*/ 76200 h 960590"/>
              <a:gd name="connsiteX62" fmla="*/ 3604633 w 3928483"/>
              <a:gd name="connsiteY62" fmla="*/ 57150 h 960590"/>
              <a:gd name="connsiteX63" fmla="*/ 3595108 w 3928483"/>
              <a:gd name="connsiteY63" fmla="*/ 50800 h 960590"/>
              <a:gd name="connsiteX64" fmla="*/ 3582408 w 3928483"/>
              <a:gd name="connsiteY64" fmla="*/ 50800 h 960590"/>
              <a:gd name="connsiteX65" fmla="*/ 3572883 w 3928483"/>
              <a:gd name="connsiteY65" fmla="*/ 57150 h 960590"/>
              <a:gd name="connsiteX66" fmla="*/ 3563358 w 3928483"/>
              <a:gd name="connsiteY66" fmla="*/ 69850 h 960590"/>
              <a:gd name="connsiteX67" fmla="*/ 3563358 w 3928483"/>
              <a:gd name="connsiteY67" fmla="*/ 92075 h 960590"/>
              <a:gd name="connsiteX68" fmla="*/ 3566533 w 3928483"/>
              <a:gd name="connsiteY68" fmla="*/ 107950 h 960590"/>
              <a:gd name="connsiteX69" fmla="*/ 3585583 w 3928483"/>
              <a:gd name="connsiteY69" fmla="*/ 130175 h 960590"/>
              <a:gd name="connsiteX70" fmla="*/ 3614158 w 3928483"/>
              <a:gd name="connsiteY70" fmla="*/ 171450 h 960590"/>
              <a:gd name="connsiteX71" fmla="*/ 3636383 w 3928483"/>
              <a:gd name="connsiteY71" fmla="*/ 203200 h 960590"/>
              <a:gd name="connsiteX72" fmla="*/ 3649083 w 3928483"/>
              <a:gd name="connsiteY72" fmla="*/ 225425 h 960590"/>
              <a:gd name="connsiteX73" fmla="*/ 3649083 w 3928483"/>
              <a:gd name="connsiteY73" fmla="*/ 228600 h 960590"/>
              <a:gd name="connsiteX74" fmla="*/ 3649083 w 3928483"/>
              <a:gd name="connsiteY74" fmla="*/ 238125 h 960590"/>
              <a:gd name="connsiteX75" fmla="*/ 3639558 w 3928483"/>
              <a:gd name="connsiteY75" fmla="*/ 254000 h 960590"/>
              <a:gd name="connsiteX76" fmla="*/ 3620508 w 3928483"/>
              <a:gd name="connsiteY76" fmla="*/ 257175 h 960590"/>
              <a:gd name="connsiteX77" fmla="*/ 3598283 w 3928483"/>
              <a:gd name="connsiteY77" fmla="*/ 257175 h 960590"/>
              <a:gd name="connsiteX78" fmla="*/ 3522083 w 3928483"/>
              <a:gd name="connsiteY78" fmla="*/ 244475 h 960590"/>
              <a:gd name="connsiteX79" fmla="*/ 2721983 w 3928483"/>
              <a:gd name="connsiteY79" fmla="*/ 139700 h 960590"/>
              <a:gd name="connsiteX80" fmla="*/ 2004433 w 3928483"/>
              <a:gd name="connsiteY80" fmla="*/ 53975 h 960590"/>
              <a:gd name="connsiteX81" fmla="*/ 1591683 w 3928483"/>
              <a:gd name="connsiteY81" fmla="*/ 12700 h 960590"/>
              <a:gd name="connsiteX82" fmla="*/ 1401183 w 3928483"/>
              <a:gd name="connsiteY82" fmla="*/ 0 h 960590"/>
              <a:gd name="connsiteX83" fmla="*/ 1312283 w 3928483"/>
              <a:gd name="connsiteY83" fmla="*/ 0 h 960590"/>
              <a:gd name="connsiteX84" fmla="*/ 1201158 w 3928483"/>
              <a:gd name="connsiteY84" fmla="*/ 3175 h 960590"/>
              <a:gd name="connsiteX85" fmla="*/ 1086858 w 3928483"/>
              <a:gd name="connsiteY85" fmla="*/ 3175 h 960590"/>
              <a:gd name="connsiteX86" fmla="*/ 975733 w 3928483"/>
              <a:gd name="connsiteY86" fmla="*/ 12700 h 960590"/>
              <a:gd name="connsiteX87" fmla="*/ 832858 w 3928483"/>
              <a:gd name="connsiteY87" fmla="*/ 38100 h 960590"/>
              <a:gd name="connsiteX88" fmla="*/ 728083 w 3928483"/>
              <a:gd name="connsiteY88" fmla="*/ 60325 h 960590"/>
              <a:gd name="connsiteX0" fmla="*/ 913841 w 4114241"/>
              <a:gd name="connsiteY0" fmla="*/ 60325 h 952422"/>
              <a:gd name="connsiteX1" fmla="*/ 812241 w 4114241"/>
              <a:gd name="connsiteY1" fmla="*/ 88900 h 952422"/>
              <a:gd name="connsiteX2" fmla="*/ 716991 w 4114241"/>
              <a:gd name="connsiteY2" fmla="*/ 130175 h 952422"/>
              <a:gd name="connsiteX3" fmla="*/ 666191 w 4114241"/>
              <a:gd name="connsiteY3" fmla="*/ 161925 h 952422"/>
              <a:gd name="connsiteX4" fmla="*/ 618566 w 4114241"/>
              <a:gd name="connsiteY4" fmla="*/ 193675 h 952422"/>
              <a:gd name="connsiteX5" fmla="*/ 574116 w 4114241"/>
              <a:gd name="connsiteY5" fmla="*/ 225425 h 952422"/>
              <a:gd name="connsiteX6" fmla="*/ 526491 w 4114241"/>
              <a:gd name="connsiteY6" fmla="*/ 266700 h 952422"/>
              <a:gd name="connsiteX7" fmla="*/ 494741 w 4114241"/>
              <a:gd name="connsiteY7" fmla="*/ 298450 h 952422"/>
              <a:gd name="connsiteX8" fmla="*/ 459816 w 4114241"/>
              <a:gd name="connsiteY8" fmla="*/ 342900 h 952422"/>
              <a:gd name="connsiteX9" fmla="*/ 434416 w 4114241"/>
              <a:gd name="connsiteY9" fmla="*/ 377825 h 952422"/>
              <a:gd name="connsiteX10" fmla="*/ 399491 w 4114241"/>
              <a:gd name="connsiteY10" fmla="*/ 431800 h 952422"/>
              <a:gd name="connsiteX11" fmla="*/ 0 w 4114241"/>
              <a:gd name="connsiteY11" fmla="*/ 952422 h 952422"/>
              <a:gd name="connsiteX12" fmla="*/ 520141 w 4114241"/>
              <a:gd name="connsiteY12" fmla="*/ 469900 h 952422"/>
              <a:gd name="connsiteX13" fmla="*/ 548716 w 4114241"/>
              <a:gd name="connsiteY13" fmla="*/ 434975 h 952422"/>
              <a:gd name="connsiteX14" fmla="*/ 589991 w 4114241"/>
              <a:gd name="connsiteY14" fmla="*/ 396875 h 952422"/>
              <a:gd name="connsiteX15" fmla="*/ 634441 w 4114241"/>
              <a:gd name="connsiteY15" fmla="*/ 358775 h 952422"/>
              <a:gd name="connsiteX16" fmla="*/ 713816 w 4114241"/>
              <a:gd name="connsiteY16" fmla="*/ 304800 h 952422"/>
              <a:gd name="connsiteX17" fmla="*/ 770966 w 4114241"/>
              <a:gd name="connsiteY17" fmla="*/ 273050 h 952422"/>
              <a:gd name="connsiteX18" fmla="*/ 831291 w 4114241"/>
              <a:gd name="connsiteY18" fmla="*/ 247650 h 952422"/>
              <a:gd name="connsiteX19" fmla="*/ 894791 w 4114241"/>
              <a:gd name="connsiteY19" fmla="*/ 222250 h 952422"/>
              <a:gd name="connsiteX20" fmla="*/ 964641 w 4114241"/>
              <a:gd name="connsiteY20" fmla="*/ 203200 h 952422"/>
              <a:gd name="connsiteX21" fmla="*/ 1066241 w 4114241"/>
              <a:gd name="connsiteY21" fmla="*/ 184150 h 952422"/>
              <a:gd name="connsiteX22" fmla="*/ 1132916 w 4114241"/>
              <a:gd name="connsiteY22" fmla="*/ 174625 h 952422"/>
              <a:gd name="connsiteX23" fmla="*/ 1209116 w 4114241"/>
              <a:gd name="connsiteY23" fmla="*/ 165100 h 952422"/>
              <a:gd name="connsiteX24" fmla="*/ 1275791 w 4114241"/>
              <a:gd name="connsiteY24" fmla="*/ 161925 h 952422"/>
              <a:gd name="connsiteX25" fmla="*/ 1399616 w 4114241"/>
              <a:gd name="connsiteY25" fmla="*/ 158750 h 952422"/>
              <a:gd name="connsiteX26" fmla="*/ 1485341 w 4114241"/>
              <a:gd name="connsiteY26" fmla="*/ 161925 h 952422"/>
              <a:gd name="connsiteX27" fmla="*/ 1517091 w 4114241"/>
              <a:gd name="connsiteY27" fmla="*/ 168275 h 952422"/>
              <a:gd name="connsiteX28" fmla="*/ 1653616 w 4114241"/>
              <a:gd name="connsiteY28" fmla="*/ 177800 h 952422"/>
              <a:gd name="connsiteX29" fmla="*/ 1783791 w 4114241"/>
              <a:gd name="connsiteY29" fmla="*/ 187325 h 952422"/>
              <a:gd name="connsiteX30" fmla="*/ 1888566 w 4114241"/>
              <a:gd name="connsiteY30" fmla="*/ 200025 h 952422"/>
              <a:gd name="connsiteX31" fmla="*/ 2091766 w 4114241"/>
              <a:gd name="connsiteY31" fmla="*/ 225425 h 952422"/>
              <a:gd name="connsiteX32" fmla="*/ 2244166 w 4114241"/>
              <a:gd name="connsiteY32" fmla="*/ 244475 h 952422"/>
              <a:gd name="connsiteX33" fmla="*/ 2469591 w 4114241"/>
              <a:gd name="connsiteY33" fmla="*/ 279400 h 952422"/>
              <a:gd name="connsiteX34" fmla="*/ 3002991 w 4114241"/>
              <a:gd name="connsiteY34" fmla="*/ 374650 h 952422"/>
              <a:gd name="connsiteX35" fmla="*/ 3364941 w 4114241"/>
              <a:gd name="connsiteY35" fmla="*/ 444500 h 952422"/>
              <a:gd name="connsiteX36" fmla="*/ 3488766 w 4114241"/>
              <a:gd name="connsiteY36" fmla="*/ 473075 h 952422"/>
              <a:gd name="connsiteX37" fmla="*/ 3571316 w 4114241"/>
              <a:gd name="connsiteY37" fmla="*/ 492125 h 952422"/>
              <a:gd name="connsiteX38" fmla="*/ 3669741 w 4114241"/>
              <a:gd name="connsiteY38" fmla="*/ 520700 h 952422"/>
              <a:gd name="connsiteX39" fmla="*/ 3730066 w 4114241"/>
              <a:gd name="connsiteY39" fmla="*/ 542925 h 952422"/>
              <a:gd name="connsiteX40" fmla="*/ 3812616 w 4114241"/>
              <a:gd name="connsiteY40" fmla="*/ 577850 h 952422"/>
              <a:gd name="connsiteX41" fmla="*/ 3866591 w 4114241"/>
              <a:gd name="connsiteY41" fmla="*/ 606425 h 952422"/>
              <a:gd name="connsiteX42" fmla="*/ 3898341 w 4114241"/>
              <a:gd name="connsiteY42" fmla="*/ 622300 h 952422"/>
              <a:gd name="connsiteX43" fmla="*/ 3933266 w 4114241"/>
              <a:gd name="connsiteY43" fmla="*/ 641350 h 952422"/>
              <a:gd name="connsiteX44" fmla="*/ 3974541 w 4114241"/>
              <a:gd name="connsiteY44" fmla="*/ 666750 h 952422"/>
              <a:gd name="connsiteX45" fmla="*/ 4003116 w 4114241"/>
              <a:gd name="connsiteY45" fmla="*/ 679450 h 952422"/>
              <a:gd name="connsiteX46" fmla="*/ 4028516 w 4114241"/>
              <a:gd name="connsiteY46" fmla="*/ 682625 h 952422"/>
              <a:gd name="connsiteX47" fmla="*/ 4050741 w 4114241"/>
              <a:gd name="connsiteY47" fmla="*/ 682625 h 952422"/>
              <a:gd name="connsiteX48" fmla="*/ 4079316 w 4114241"/>
              <a:gd name="connsiteY48" fmla="*/ 676275 h 952422"/>
              <a:gd name="connsiteX49" fmla="*/ 4095191 w 4114241"/>
              <a:gd name="connsiteY49" fmla="*/ 657225 h 952422"/>
              <a:gd name="connsiteX50" fmla="*/ 4111066 w 4114241"/>
              <a:gd name="connsiteY50" fmla="*/ 619125 h 952422"/>
              <a:gd name="connsiteX51" fmla="*/ 4114241 w 4114241"/>
              <a:gd name="connsiteY51" fmla="*/ 590550 h 952422"/>
              <a:gd name="connsiteX52" fmla="*/ 4114241 w 4114241"/>
              <a:gd name="connsiteY52" fmla="*/ 565150 h 952422"/>
              <a:gd name="connsiteX53" fmla="*/ 4111066 w 4114241"/>
              <a:gd name="connsiteY53" fmla="*/ 530225 h 952422"/>
              <a:gd name="connsiteX54" fmla="*/ 4104716 w 4114241"/>
              <a:gd name="connsiteY54" fmla="*/ 488950 h 952422"/>
              <a:gd name="connsiteX55" fmla="*/ 4092016 w 4114241"/>
              <a:gd name="connsiteY55" fmla="*/ 438150 h 952422"/>
              <a:gd name="connsiteX56" fmla="*/ 4060266 w 4114241"/>
              <a:gd name="connsiteY56" fmla="*/ 374650 h 952422"/>
              <a:gd name="connsiteX57" fmla="*/ 4025341 w 4114241"/>
              <a:gd name="connsiteY57" fmla="*/ 314325 h 952422"/>
              <a:gd name="connsiteX58" fmla="*/ 3999941 w 4114241"/>
              <a:gd name="connsiteY58" fmla="*/ 279400 h 952422"/>
              <a:gd name="connsiteX59" fmla="*/ 3955491 w 4114241"/>
              <a:gd name="connsiteY59" fmla="*/ 225425 h 952422"/>
              <a:gd name="connsiteX60" fmla="*/ 3876116 w 4114241"/>
              <a:gd name="connsiteY60" fmla="*/ 139700 h 952422"/>
              <a:gd name="connsiteX61" fmla="*/ 3815791 w 4114241"/>
              <a:gd name="connsiteY61" fmla="*/ 76200 h 952422"/>
              <a:gd name="connsiteX62" fmla="*/ 3790391 w 4114241"/>
              <a:gd name="connsiteY62" fmla="*/ 57150 h 952422"/>
              <a:gd name="connsiteX63" fmla="*/ 3780866 w 4114241"/>
              <a:gd name="connsiteY63" fmla="*/ 50800 h 952422"/>
              <a:gd name="connsiteX64" fmla="*/ 3768166 w 4114241"/>
              <a:gd name="connsiteY64" fmla="*/ 50800 h 952422"/>
              <a:gd name="connsiteX65" fmla="*/ 3758641 w 4114241"/>
              <a:gd name="connsiteY65" fmla="*/ 57150 h 952422"/>
              <a:gd name="connsiteX66" fmla="*/ 3749116 w 4114241"/>
              <a:gd name="connsiteY66" fmla="*/ 69850 h 952422"/>
              <a:gd name="connsiteX67" fmla="*/ 3749116 w 4114241"/>
              <a:gd name="connsiteY67" fmla="*/ 92075 h 952422"/>
              <a:gd name="connsiteX68" fmla="*/ 3752291 w 4114241"/>
              <a:gd name="connsiteY68" fmla="*/ 107950 h 952422"/>
              <a:gd name="connsiteX69" fmla="*/ 3771341 w 4114241"/>
              <a:gd name="connsiteY69" fmla="*/ 130175 h 952422"/>
              <a:gd name="connsiteX70" fmla="*/ 3799916 w 4114241"/>
              <a:gd name="connsiteY70" fmla="*/ 171450 h 952422"/>
              <a:gd name="connsiteX71" fmla="*/ 3822141 w 4114241"/>
              <a:gd name="connsiteY71" fmla="*/ 203200 h 952422"/>
              <a:gd name="connsiteX72" fmla="*/ 3834841 w 4114241"/>
              <a:gd name="connsiteY72" fmla="*/ 225425 h 952422"/>
              <a:gd name="connsiteX73" fmla="*/ 3834841 w 4114241"/>
              <a:gd name="connsiteY73" fmla="*/ 228600 h 952422"/>
              <a:gd name="connsiteX74" fmla="*/ 3834841 w 4114241"/>
              <a:gd name="connsiteY74" fmla="*/ 238125 h 952422"/>
              <a:gd name="connsiteX75" fmla="*/ 3825316 w 4114241"/>
              <a:gd name="connsiteY75" fmla="*/ 254000 h 952422"/>
              <a:gd name="connsiteX76" fmla="*/ 3806266 w 4114241"/>
              <a:gd name="connsiteY76" fmla="*/ 257175 h 952422"/>
              <a:gd name="connsiteX77" fmla="*/ 3784041 w 4114241"/>
              <a:gd name="connsiteY77" fmla="*/ 257175 h 952422"/>
              <a:gd name="connsiteX78" fmla="*/ 3707841 w 4114241"/>
              <a:gd name="connsiteY78" fmla="*/ 244475 h 952422"/>
              <a:gd name="connsiteX79" fmla="*/ 2907741 w 4114241"/>
              <a:gd name="connsiteY79" fmla="*/ 139700 h 952422"/>
              <a:gd name="connsiteX80" fmla="*/ 2190191 w 4114241"/>
              <a:gd name="connsiteY80" fmla="*/ 53975 h 952422"/>
              <a:gd name="connsiteX81" fmla="*/ 1777441 w 4114241"/>
              <a:gd name="connsiteY81" fmla="*/ 12700 h 952422"/>
              <a:gd name="connsiteX82" fmla="*/ 1586941 w 4114241"/>
              <a:gd name="connsiteY82" fmla="*/ 0 h 952422"/>
              <a:gd name="connsiteX83" fmla="*/ 1498041 w 4114241"/>
              <a:gd name="connsiteY83" fmla="*/ 0 h 952422"/>
              <a:gd name="connsiteX84" fmla="*/ 1386916 w 4114241"/>
              <a:gd name="connsiteY84" fmla="*/ 3175 h 952422"/>
              <a:gd name="connsiteX85" fmla="*/ 1272616 w 4114241"/>
              <a:gd name="connsiteY85" fmla="*/ 3175 h 952422"/>
              <a:gd name="connsiteX86" fmla="*/ 1161491 w 4114241"/>
              <a:gd name="connsiteY86" fmla="*/ 12700 h 952422"/>
              <a:gd name="connsiteX87" fmla="*/ 1018616 w 4114241"/>
              <a:gd name="connsiteY87" fmla="*/ 38100 h 952422"/>
              <a:gd name="connsiteX88" fmla="*/ 913841 w 4114241"/>
              <a:gd name="connsiteY88" fmla="*/ 60325 h 952422"/>
              <a:gd name="connsiteX0" fmla="*/ 913841 w 4114241"/>
              <a:gd name="connsiteY0" fmla="*/ 60325 h 952422"/>
              <a:gd name="connsiteX1" fmla="*/ 812241 w 4114241"/>
              <a:gd name="connsiteY1" fmla="*/ 88900 h 952422"/>
              <a:gd name="connsiteX2" fmla="*/ 716991 w 4114241"/>
              <a:gd name="connsiteY2" fmla="*/ 130175 h 952422"/>
              <a:gd name="connsiteX3" fmla="*/ 666191 w 4114241"/>
              <a:gd name="connsiteY3" fmla="*/ 161925 h 952422"/>
              <a:gd name="connsiteX4" fmla="*/ 618566 w 4114241"/>
              <a:gd name="connsiteY4" fmla="*/ 193675 h 952422"/>
              <a:gd name="connsiteX5" fmla="*/ 574116 w 4114241"/>
              <a:gd name="connsiteY5" fmla="*/ 225425 h 952422"/>
              <a:gd name="connsiteX6" fmla="*/ 526491 w 4114241"/>
              <a:gd name="connsiteY6" fmla="*/ 266700 h 952422"/>
              <a:gd name="connsiteX7" fmla="*/ 494741 w 4114241"/>
              <a:gd name="connsiteY7" fmla="*/ 298450 h 952422"/>
              <a:gd name="connsiteX8" fmla="*/ 459816 w 4114241"/>
              <a:gd name="connsiteY8" fmla="*/ 342900 h 952422"/>
              <a:gd name="connsiteX9" fmla="*/ 434416 w 4114241"/>
              <a:gd name="connsiteY9" fmla="*/ 377825 h 952422"/>
              <a:gd name="connsiteX10" fmla="*/ 399491 w 4114241"/>
              <a:gd name="connsiteY10" fmla="*/ 431800 h 952422"/>
              <a:gd name="connsiteX11" fmla="*/ 0 w 4114241"/>
              <a:gd name="connsiteY11" fmla="*/ 952422 h 952422"/>
              <a:gd name="connsiteX12" fmla="*/ 493572 w 4114241"/>
              <a:gd name="connsiteY12" fmla="*/ 497677 h 952422"/>
              <a:gd name="connsiteX13" fmla="*/ 520141 w 4114241"/>
              <a:gd name="connsiteY13" fmla="*/ 469900 h 952422"/>
              <a:gd name="connsiteX14" fmla="*/ 548716 w 4114241"/>
              <a:gd name="connsiteY14" fmla="*/ 434975 h 952422"/>
              <a:gd name="connsiteX15" fmla="*/ 589991 w 4114241"/>
              <a:gd name="connsiteY15" fmla="*/ 396875 h 952422"/>
              <a:gd name="connsiteX16" fmla="*/ 634441 w 4114241"/>
              <a:gd name="connsiteY16" fmla="*/ 358775 h 952422"/>
              <a:gd name="connsiteX17" fmla="*/ 713816 w 4114241"/>
              <a:gd name="connsiteY17" fmla="*/ 304800 h 952422"/>
              <a:gd name="connsiteX18" fmla="*/ 770966 w 4114241"/>
              <a:gd name="connsiteY18" fmla="*/ 273050 h 952422"/>
              <a:gd name="connsiteX19" fmla="*/ 831291 w 4114241"/>
              <a:gd name="connsiteY19" fmla="*/ 247650 h 952422"/>
              <a:gd name="connsiteX20" fmla="*/ 894791 w 4114241"/>
              <a:gd name="connsiteY20" fmla="*/ 222250 h 952422"/>
              <a:gd name="connsiteX21" fmla="*/ 964641 w 4114241"/>
              <a:gd name="connsiteY21" fmla="*/ 203200 h 952422"/>
              <a:gd name="connsiteX22" fmla="*/ 1066241 w 4114241"/>
              <a:gd name="connsiteY22" fmla="*/ 184150 h 952422"/>
              <a:gd name="connsiteX23" fmla="*/ 1132916 w 4114241"/>
              <a:gd name="connsiteY23" fmla="*/ 174625 h 952422"/>
              <a:gd name="connsiteX24" fmla="*/ 1209116 w 4114241"/>
              <a:gd name="connsiteY24" fmla="*/ 165100 h 952422"/>
              <a:gd name="connsiteX25" fmla="*/ 1275791 w 4114241"/>
              <a:gd name="connsiteY25" fmla="*/ 161925 h 952422"/>
              <a:gd name="connsiteX26" fmla="*/ 1399616 w 4114241"/>
              <a:gd name="connsiteY26" fmla="*/ 158750 h 952422"/>
              <a:gd name="connsiteX27" fmla="*/ 1485341 w 4114241"/>
              <a:gd name="connsiteY27" fmla="*/ 161925 h 952422"/>
              <a:gd name="connsiteX28" fmla="*/ 1517091 w 4114241"/>
              <a:gd name="connsiteY28" fmla="*/ 168275 h 952422"/>
              <a:gd name="connsiteX29" fmla="*/ 1653616 w 4114241"/>
              <a:gd name="connsiteY29" fmla="*/ 177800 h 952422"/>
              <a:gd name="connsiteX30" fmla="*/ 1783791 w 4114241"/>
              <a:gd name="connsiteY30" fmla="*/ 187325 h 952422"/>
              <a:gd name="connsiteX31" fmla="*/ 1888566 w 4114241"/>
              <a:gd name="connsiteY31" fmla="*/ 200025 h 952422"/>
              <a:gd name="connsiteX32" fmla="*/ 2091766 w 4114241"/>
              <a:gd name="connsiteY32" fmla="*/ 225425 h 952422"/>
              <a:gd name="connsiteX33" fmla="*/ 2244166 w 4114241"/>
              <a:gd name="connsiteY33" fmla="*/ 244475 h 952422"/>
              <a:gd name="connsiteX34" fmla="*/ 2469591 w 4114241"/>
              <a:gd name="connsiteY34" fmla="*/ 279400 h 952422"/>
              <a:gd name="connsiteX35" fmla="*/ 3002991 w 4114241"/>
              <a:gd name="connsiteY35" fmla="*/ 374650 h 952422"/>
              <a:gd name="connsiteX36" fmla="*/ 3364941 w 4114241"/>
              <a:gd name="connsiteY36" fmla="*/ 444500 h 952422"/>
              <a:gd name="connsiteX37" fmla="*/ 3488766 w 4114241"/>
              <a:gd name="connsiteY37" fmla="*/ 473075 h 952422"/>
              <a:gd name="connsiteX38" fmla="*/ 3571316 w 4114241"/>
              <a:gd name="connsiteY38" fmla="*/ 492125 h 952422"/>
              <a:gd name="connsiteX39" fmla="*/ 3669741 w 4114241"/>
              <a:gd name="connsiteY39" fmla="*/ 520700 h 952422"/>
              <a:gd name="connsiteX40" fmla="*/ 3730066 w 4114241"/>
              <a:gd name="connsiteY40" fmla="*/ 542925 h 952422"/>
              <a:gd name="connsiteX41" fmla="*/ 3812616 w 4114241"/>
              <a:gd name="connsiteY41" fmla="*/ 577850 h 952422"/>
              <a:gd name="connsiteX42" fmla="*/ 3866591 w 4114241"/>
              <a:gd name="connsiteY42" fmla="*/ 606425 h 952422"/>
              <a:gd name="connsiteX43" fmla="*/ 3898341 w 4114241"/>
              <a:gd name="connsiteY43" fmla="*/ 622300 h 952422"/>
              <a:gd name="connsiteX44" fmla="*/ 3933266 w 4114241"/>
              <a:gd name="connsiteY44" fmla="*/ 641350 h 952422"/>
              <a:gd name="connsiteX45" fmla="*/ 3974541 w 4114241"/>
              <a:gd name="connsiteY45" fmla="*/ 666750 h 952422"/>
              <a:gd name="connsiteX46" fmla="*/ 4003116 w 4114241"/>
              <a:gd name="connsiteY46" fmla="*/ 679450 h 952422"/>
              <a:gd name="connsiteX47" fmla="*/ 4028516 w 4114241"/>
              <a:gd name="connsiteY47" fmla="*/ 682625 h 952422"/>
              <a:gd name="connsiteX48" fmla="*/ 4050741 w 4114241"/>
              <a:gd name="connsiteY48" fmla="*/ 682625 h 952422"/>
              <a:gd name="connsiteX49" fmla="*/ 4079316 w 4114241"/>
              <a:gd name="connsiteY49" fmla="*/ 676275 h 952422"/>
              <a:gd name="connsiteX50" fmla="*/ 4095191 w 4114241"/>
              <a:gd name="connsiteY50" fmla="*/ 657225 h 952422"/>
              <a:gd name="connsiteX51" fmla="*/ 4111066 w 4114241"/>
              <a:gd name="connsiteY51" fmla="*/ 619125 h 952422"/>
              <a:gd name="connsiteX52" fmla="*/ 4114241 w 4114241"/>
              <a:gd name="connsiteY52" fmla="*/ 590550 h 952422"/>
              <a:gd name="connsiteX53" fmla="*/ 4114241 w 4114241"/>
              <a:gd name="connsiteY53" fmla="*/ 565150 h 952422"/>
              <a:gd name="connsiteX54" fmla="*/ 4111066 w 4114241"/>
              <a:gd name="connsiteY54" fmla="*/ 530225 h 952422"/>
              <a:gd name="connsiteX55" fmla="*/ 4104716 w 4114241"/>
              <a:gd name="connsiteY55" fmla="*/ 488950 h 952422"/>
              <a:gd name="connsiteX56" fmla="*/ 4092016 w 4114241"/>
              <a:gd name="connsiteY56" fmla="*/ 438150 h 952422"/>
              <a:gd name="connsiteX57" fmla="*/ 4060266 w 4114241"/>
              <a:gd name="connsiteY57" fmla="*/ 374650 h 952422"/>
              <a:gd name="connsiteX58" fmla="*/ 4025341 w 4114241"/>
              <a:gd name="connsiteY58" fmla="*/ 314325 h 952422"/>
              <a:gd name="connsiteX59" fmla="*/ 3999941 w 4114241"/>
              <a:gd name="connsiteY59" fmla="*/ 279400 h 952422"/>
              <a:gd name="connsiteX60" fmla="*/ 3955491 w 4114241"/>
              <a:gd name="connsiteY60" fmla="*/ 225425 h 952422"/>
              <a:gd name="connsiteX61" fmla="*/ 3876116 w 4114241"/>
              <a:gd name="connsiteY61" fmla="*/ 139700 h 952422"/>
              <a:gd name="connsiteX62" fmla="*/ 3815791 w 4114241"/>
              <a:gd name="connsiteY62" fmla="*/ 76200 h 952422"/>
              <a:gd name="connsiteX63" fmla="*/ 3790391 w 4114241"/>
              <a:gd name="connsiteY63" fmla="*/ 57150 h 952422"/>
              <a:gd name="connsiteX64" fmla="*/ 3780866 w 4114241"/>
              <a:gd name="connsiteY64" fmla="*/ 50800 h 952422"/>
              <a:gd name="connsiteX65" fmla="*/ 3768166 w 4114241"/>
              <a:gd name="connsiteY65" fmla="*/ 50800 h 952422"/>
              <a:gd name="connsiteX66" fmla="*/ 3758641 w 4114241"/>
              <a:gd name="connsiteY66" fmla="*/ 57150 h 952422"/>
              <a:gd name="connsiteX67" fmla="*/ 3749116 w 4114241"/>
              <a:gd name="connsiteY67" fmla="*/ 69850 h 952422"/>
              <a:gd name="connsiteX68" fmla="*/ 3749116 w 4114241"/>
              <a:gd name="connsiteY68" fmla="*/ 92075 h 952422"/>
              <a:gd name="connsiteX69" fmla="*/ 3752291 w 4114241"/>
              <a:gd name="connsiteY69" fmla="*/ 107950 h 952422"/>
              <a:gd name="connsiteX70" fmla="*/ 3771341 w 4114241"/>
              <a:gd name="connsiteY70" fmla="*/ 130175 h 952422"/>
              <a:gd name="connsiteX71" fmla="*/ 3799916 w 4114241"/>
              <a:gd name="connsiteY71" fmla="*/ 171450 h 952422"/>
              <a:gd name="connsiteX72" fmla="*/ 3822141 w 4114241"/>
              <a:gd name="connsiteY72" fmla="*/ 203200 h 952422"/>
              <a:gd name="connsiteX73" fmla="*/ 3834841 w 4114241"/>
              <a:gd name="connsiteY73" fmla="*/ 225425 h 952422"/>
              <a:gd name="connsiteX74" fmla="*/ 3834841 w 4114241"/>
              <a:gd name="connsiteY74" fmla="*/ 228600 h 952422"/>
              <a:gd name="connsiteX75" fmla="*/ 3834841 w 4114241"/>
              <a:gd name="connsiteY75" fmla="*/ 238125 h 952422"/>
              <a:gd name="connsiteX76" fmla="*/ 3825316 w 4114241"/>
              <a:gd name="connsiteY76" fmla="*/ 254000 h 952422"/>
              <a:gd name="connsiteX77" fmla="*/ 3806266 w 4114241"/>
              <a:gd name="connsiteY77" fmla="*/ 257175 h 952422"/>
              <a:gd name="connsiteX78" fmla="*/ 3784041 w 4114241"/>
              <a:gd name="connsiteY78" fmla="*/ 257175 h 952422"/>
              <a:gd name="connsiteX79" fmla="*/ 3707841 w 4114241"/>
              <a:gd name="connsiteY79" fmla="*/ 244475 h 952422"/>
              <a:gd name="connsiteX80" fmla="*/ 2907741 w 4114241"/>
              <a:gd name="connsiteY80" fmla="*/ 139700 h 952422"/>
              <a:gd name="connsiteX81" fmla="*/ 2190191 w 4114241"/>
              <a:gd name="connsiteY81" fmla="*/ 53975 h 952422"/>
              <a:gd name="connsiteX82" fmla="*/ 1777441 w 4114241"/>
              <a:gd name="connsiteY82" fmla="*/ 12700 h 952422"/>
              <a:gd name="connsiteX83" fmla="*/ 1586941 w 4114241"/>
              <a:gd name="connsiteY83" fmla="*/ 0 h 952422"/>
              <a:gd name="connsiteX84" fmla="*/ 1498041 w 4114241"/>
              <a:gd name="connsiteY84" fmla="*/ 0 h 952422"/>
              <a:gd name="connsiteX85" fmla="*/ 1386916 w 4114241"/>
              <a:gd name="connsiteY85" fmla="*/ 3175 h 952422"/>
              <a:gd name="connsiteX86" fmla="*/ 1272616 w 4114241"/>
              <a:gd name="connsiteY86" fmla="*/ 3175 h 952422"/>
              <a:gd name="connsiteX87" fmla="*/ 1161491 w 4114241"/>
              <a:gd name="connsiteY87" fmla="*/ 12700 h 952422"/>
              <a:gd name="connsiteX88" fmla="*/ 1018616 w 4114241"/>
              <a:gd name="connsiteY88" fmla="*/ 38100 h 952422"/>
              <a:gd name="connsiteX89" fmla="*/ 913841 w 4114241"/>
              <a:gd name="connsiteY89" fmla="*/ 60325 h 952422"/>
              <a:gd name="connsiteX0" fmla="*/ 514350 w 3714750"/>
              <a:gd name="connsiteY0" fmla="*/ 60325 h 682625"/>
              <a:gd name="connsiteX1" fmla="*/ 412750 w 3714750"/>
              <a:gd name="connsiteY1" fmla="*/ 88900 h 682625"/>
              <a:gd name="connsiteX2" fmla="*/ 317500 w 3714750"/>
              <a:gd name="connsiteY2" fmla="*/ 130175 h 682625"/>
              <a:gd name="connsiteX3" fmla="*/ 266700 w 3714750"/>
              <a:gd name="connsiteY3" fmla="*/ 161925 h 682625"/>
              <a:gd name="connsiteX4" fmla="*/ 219075 w 3714750"/>
              <a:gd name="connsiteY4" fmla="*/ 193675 h 682625"/>
              <a:gd name="connsiteX5" fmla="*/ 174625 w 3714750"/>
              <a:gd name="connsiteY5" fmla="*/ 225425 h 682625"/>
              <a:gd name="connsiteX6" fmla="*/ 127000 w 3714750"/>
              <a:gd name="connsiteY6" fmla="*/ 266700 h 682625"/>
              <a:gd name="connsiteX7" fmla="*/ 95250 w 3714750"/>
              <a:gd name="connsiteY7" fmla="*/ 298450 h 682625"/>
              <a:gd name="connsiteX8" fmla="*/ 60325 w 3714750"/>
              <a:gd name="connsiteY8" fmla="*/ 342900 h 682625"/>
              <a:gd name="connsiteX9" fmla="*/ 34925 w 3714750"/>
              <a:gd name="connsiteY9" fmla="*/ 377825 h 682625"/>
              <a:gd name="connsiteX10" fmla="*/ 0 w 3714750"/>
              <a:gd name="connsiteY10" fmla="*/ 431800 h 682625"/>
              <a:gd name="connsiteX11" fmla="*/ 94081 w 3714750"/>
              <a:gd name="connsiteY11" fmla="*/ 497677 h 682625"/>
              <a:gd name="connsiteX12" fmla="*/ 120650 w 3714750"/>
              <a:gd name="connsiteY12" fmla="*/ 469900 h 682625"/>
              <a:gd name="connsiteX13" fmla="*/ 149225 w 3714750"/>
              <a:gd name="connsiteY13" fmla="*/ 434975 h 682625"/>
              <a:gd name="connsiteX14" fmla="*/ 190500 w 3714750"/>
              <a:gd name="connsiteY14" fmla="*/ 396875 h 682625"/>
              <a:gd name="connsiteX15" fmla="*/ 234950 w 3714750"/>
              <a:gd name="connsiteY15" fmla="*/ 358775 h 682625"/>
              <a:gd name="connsiteX16" fmla="*/ 314325 w 3714750"/>
              <a:gd name="connsiteY16" fmla="*/ 304800 h 682625"/>
              <a:gd name="connsiteX17" fmla="*/ 371475 w 3714750"/>
              <a:gd name="connsiteY17" fmla="*/ 273050 h 682625"/>
              <a:gd name="connsiteX18" fmla="*/ 431800 w 3714750"/>
              <a:gd name="connsiteY18" fmla="*/ 247650 h 682625"/>
              <a:gd name="connsiteX19" fmla="*/ 495300 w 3714750"/>
              <a:gd name="connsiteY19" fmla="*/ 222250 h 682625"/>
              <a:gd name="connsiteX20" fmla="*/ 565150 w 3714750"/>
              <a:gd name="connsiteY20" fmla="*/ 203200 h 682625"/>
              <a:gd name="connsiteX21" fmla="*/ 666750 w 3714750"/>
              <a:gd name="connsiteY21" fmla="*/ 184150 h 682625"/>
              <a:gd name="connsiteX22" fmla="*/ 733425 w 3714750"/>
              <a:gd name="connsiteY22" fmla="*/ 174625 h 682625"/>
              <a:gd name="connsiteX23" fmla="*/ 809625 w 3714750"/>
              <a:gd name="connsiteY23" fmla="*/ 165100 h 682625"/>
              <a:gd name="connsiteX24" fmla="*/ 876300 w 3714750"/>
              <a:gd name="connsiteY24" fmla="*/ 161925 h 682625"/>
              <a:gd name="connsiteX25" fmla="*/ 1000125 w 3714750"/>
              <a:gd name="connsiteY25" fmla="*/ 158750 h 682625"/>
              <a:gd name="connsiteX26" fmla="*/ 1085850 w 3714750"/>
              <a:gd name="connsiteY26" fmla="*/ 161925 h 682625"/>
              <a:gd name="connsiteX27" fmla="*/ 1117600 w 3714750"/>
              <a:gd name="connsiteY27" fmla="*/ 168275 h 682625"/>
              <a:gd name="connsiteX28" fmla="*/ 1254125 w 3714750"/>
              <a:gd name="connsiteY28" fmla="*/ 177800 h 682625"/>
              <a:gd name="connsiteX29" fmla="*/ 1384300 w 3714750"/>
              <a:gd name="connsiteY29" fmla="*/ 187325 h 682625"/>
              <a:gd name="connsiteX30" fmla="*/ 1489075 w 3714750"/>
              <a:gd name="connsiteY30" fmla="*/ 200025 h 682625"/>
              <a:gd name="connsiteX31" fmla="*/ 1692275 w 3714750"/>
              <a:gd name="connsiteY31" fmla="*/ 225425 h 682625"/>
              <a:gd name="connsiteX32" fmla="*/ 1844675 w 3714750"/>
              <a:gd name="connsiteY32" fmla="*/ 244475 h 682625"/>
              <a:gd name="connsiteX33" fmla="*/ 2070100 w 3714750"/>
              <a:gd name="connsiteY33" fmla="*/ 279400 h 682625"/>
              <a:gd name="connsiteX34" fmla="*/ 2603500 w 3714750"/>
              <a:gd name="connsiteY34" fmla="*/ 374650 h 682625"/>
              <a:gd name="connsiteX35" fmla="*/ 2965450 w 3714750"/>
              <a:gd name="connsiteY35" fmla="*/ 444500 h 682625"/>
              <a:gd name="connsiteX36" fmla="*/ 3089275 w 3714750"/>
              <a:gd name="connsiteY36" fmla="*/ 473075 h 682625"/>
              <a:gd name="connsiteX37" fmla="*/ 3171825 w 3714750"/>
              <a:gd name="connsiteY37" fmla="*/ 492125 h 682625"/>
              <a:gd name="connsiteX38" fmla="*/ 3270250 w 3714750"/>
              <a:gd name="connsiteY38" fmla="*/ 520700 h 682625"/>
              <a:gd name="connsiteX39" fmla="*/ 3330575 w 3714750"/>
              <a:gd name="connsiteY39" fmla="*/ 542925 h 682625"/>
              <a:gd name="connsiteX40" fmla="*/ 3413125 w 3714750"/>
              <a:gd name="connsiteY40" fmla="*/ 577850 h 682625"/>
              <a:gd name="connsiteX41" fmla="*/ 3467100 w 3714750"/>
              <a:gd name="connsiteY41" fmla="*/ 606425 h 682625"/>
              <a:gd name="connsiteX42" fmla="*/ 3498850 w 3714750"/>
              <a:gd name="connsiteY42" fmla="*/ 622300 h 682625"/>
              <a:gd name="connsiteX43" fmla="*/ 3533775 w 3714750"/>
              <a:gd name="connsiteY43" fmla="*/ 641350 h 682625"/>
              <a:gd name="connsiteX44" fmla="*/ 3575050 w 3714750"/>
              <a:gd name="connsiteY44" fmla="*/ 666750 h 682625"/>
              <a:gd name="connsiteX45" fmla="*/ 3603625 w 3714750"/>
              <a:gd name="connsiteY45" fmla="*/ 679450 h 682625"/>
              <a:gd name="connsiteX46" fmla="*/ 3629025 w 3714750"/>
              <a:gd name="connsiteY46" fmla="*/ 682625 h 682625"/>
              <a:gd name="connsiteX47" fmla="*/ 3651250 w 3714750"/>
              <a:gd name="connsiteY47" fmla="*/ 682625 h 682625"/>
              <a:gd name="connsiteX48" fmla="*/ 3679825 w 3714750"/>
              <a:gd name="connsiteY48" fmla="*/ 676275 h 682625"/>
              <a:gd name="connsiteX49" fmla="*/ 3695700 w 3714750"/>
              <a:gd name="connsiteY49" fmla="*/ 657225 h 682625"/>
              <a:gd name="connsiteX50" fmla="*/ 3711575 w 3714750"/>
              <a:gd name="connsiteY50" fmla="*/ 619125 h 682625"/>
              <a:gd name="connsiteX51" fmla="*/ 3714750 w 3714750"/>
              <a:gd name="connsiteY51" fmla="*/ 590550 h 682625"/>
              <a:gd name="connsiteX52" fmla="*/ 3714750 w 3714750"/>
              <a:gd name="connsiteY52" fmla="*/ 565150 h 682625"/>
              <a:gd name="connsiteX53" fmla="*/ 3711575 w 3714750"/>
              <a:gd name="connsiteY53" fmla="*/ 530225 h 682625"/>
              <a:gd name="connsiteX54" fmla="*/ 3705225 w 3714750"/>
              <a:gd name="connsiteY54" fmla="*/ 488950 h 682625"/>
              <a:gd name="connsiteX55" fmla="*/ 3692525 w 3714750"/>
              <a:gd name="connsiteY55" fmla="*/ 438150 h 682625"/>
              <a:gd name="connsiteX56" fmla="*/ 3660775 w 3714750"/>
              <a:gd name="connsiteY56" fmla="*/ 374650 h 682625"/>
              <a:gd name="connsiteX57" fmla="*/ 3625850 w 3714750"/>
              <a:gd name="connsiteY57" fmla="*/ 314325 h 682625"/>
              <a:gd name="connsiteX58" fmla="*/ 3600450 w 3714750"/>
              <a:gd name="connsiteY58" fmla="*/ 279400 h 682625"/>
              <a:gd name="connsiteX59" fmla="*/ 3556000 w 3714750"/>
              <a:gd name="connsiteY59" fmla="*/ 225425 h 682625"/>
              <a:gd name="connsiteX60" fmla="*/ 3476625 w 3714750"/>
              <a:gd name="connsiteY60" fmla="*/ 139700 h 682625"/>
              <a:gd name="connsiteX61" fmla="*/ 3416300 w 3714750"/>
              <a:gd name="connsiteY61" fmla="*/ 76200 h 682625"/>
              <a:gd name="connsiteX62" fmla="*/ 3390900 w 3714750"/>
              <a:gd name="connsiteY62" fmla="*/ 57150 h 682625"/>
              <a:gd name="connsiteX63" fmla="*/ 3381375 w 3714750"/>
              <a:gd name="connsiteY63" fmla="*/ 50800 h 682625"/>
              <a:gd name="connsiteX64" fmla="*/ 3368675 w 3714750"/>
              <a:gd name="connsiteY64" fmla="*/ 50800 h 682625"/>
              <a:gd name="connsiteX65" fmla="*/ 3359150 w 3714750"/>
              <a:gd name="connsiteY65" fmla="*/ 57150 h 682625"/>
              <a:gd name="connsiteX66" fmla="*/ 3349625 w 3714750"/>
              <a:gd name="connsiteY66" fmla="*/ 69850 h 682625"/>
              <a:gd name="connsiteX67" fmla="*/ 3349625 w 3714750"/>
              <a:gd name="connsiteY67" fmla="*/ 92075 h 682625"/>
              <a:gd name="connsiteX68" fmla="*/ 3352800 w 3714750"/>
              <a:gd name="connsiteY68" fmla="*/ 107950 h 682625"/>
              <a:gd name="connsiteX69" fmla="*/ 3371850 w 3714750"/>
              <a:gd name="connsiteY69" fmla="*/ 130175 h 682625"/>
              <a:gd name="connsiteX70" fmla="*/ 3400425 w 3714750"/>
              <a:gd name="connsiteY70" fmla="*/ 171450 h 682625"/>
              <a:gd name="connsiteX71" fmla="*/ 3422650 w 3714750"/>
              <a:gd name="connsiteY71" fmla="*/ 203200 h 682625"/>
              <a:gd name="connsiteX72" fmla="*/ 3435350 w 3714750"/>
              <a:gd name="connsiteY72" fmla="*/ 225425 h 682625"/>
              <a:gd name="connsiteX73" fmla="*/ 3435350 w 3714750"/>
              <a:gd name="connsiteY73" fmla="*/ 228600 h 682625"/>
              <a:gd name="connsiteX74" fmla="*/ 3435350 w 3714750"/>
              <a:gd name="connsiteY74" fmla="*/ 238125 h 682625"/>
              <a:gd name="connsiteX75" fmla="*/ 3425825 w 3714750"/>
              <a:gd name="connsiteY75" fmla="*/ 254000 h 682625"/>
              <a:gd name="connsiteX76" fmla="*/ 3406775 w 3714750"/>
              <a:gd name="connsiteY76" fmla="*/ 257175 h 682625"/>
              <a:gd name="connsiteX77" fmla="*/ 3384550 w 3714750"/>
              <a:gd name="connsiteY77" fmla="*/ 257175 h 682625"/>
              <a:gd name="connsiteX78" fmla="*/ 3308350 w 3714750"/>
              <a:gd name="connsiteY78" fmla="*/ 244475 h 682625"/>
              <a:gd name="connsiteX79" fmla="*/ 2508250 w 3714750"/>
              <a:gd name="connsiteY79" fmla="*/ 139700 h 682625"/>
              <a:gd name="connsiteX80" fmla="*/ 1790700 w 3714750"/>
              <a:gd name="connsiteY80" fmla="*/ 53975 h 682625"/>
              <a:gd name="connsiteX81" fmla="*/ 1377950 w 3714750"/>
              <a:gd name="connsiteY81" fmla="*/ 12700 h 682625"/>
              <a:gd name="connsiteX82" fmla="*/ 1187450 w 3714750"/>
              <a:gd name="connsiteY82" fmla="*/ 0 h 682625"/>
              <a:gd name="connsiteX83" fmla="*/ 1098550 w 3714750"/>
              <a:gd name="connsiteY83" fmla="*/ 0 h 682625"/>
              <a:gd name="connsiteX84" fmla="*/ 987425 w 3714750"/>
              <a:gd name="connsiteY84" fmla="*/ 3175 h 682625"/>
              <a:gd name="connsiteX85" fmla="*/ 873125 w 3714750"/>
              <a:gd name="connsiteY85" fmla="*/ 3175 h 682625"/>
              <a:gd name="connsiteX86" fmla="*/ 762000 w 3714750"/>
              <a:gd name="connsiteY86" fmla="*/ 12700 h 682625"/>
              <a:gd name="connsiteX87" fmla="*/ 619125 w 3714750"/>
              <a:gd name="connsiteY87" fmla="*/ 38100 h 682625"/>
              <a:gd name="connsiteX88" fmla="*/ 514350 w 3714750"/>
              <a:gd name="connsiteY88" fmla="*/ 603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714750" h="682625">
                <a:moveTo>
                  <a:pt x="514350" y="60325"/>
                </a:moveTo>
                <a:lnTo>
                  <a:pt x="412750" y="88900"/>
                </a:lnTo>
                <a:lnTo>
                  <a:pt x="317500" y="130175"/>
                </a:lnTo>
                <a:lnTo>
                  <a:pt x="266700" y="161925"/>
                </a:lnTo>
                <a:lnTo>
                  <a:pt x="219075" y="193675"/>
                </a:lnTo>
                <a:lnTo>
                  <a:pt x="174625" y="225425"/>
                </a:lnTo>
                <a:lnTo>
                  <a:pt x="127000" y="266700"/>
                </a:lnTo>
                <a:lnTo>
                  <a:pt x="95250" y="298450"/>
                </a:lnTo>
                <a:lnTo>
                  <a:pt x="60325" y="342900"/>
                </a:lnTo>
                <a:lnTo>
                  <a:pt x="34925" y="377825"/>
                </a:lnTo>
                <a:lnTo>
                  <a:pt x="0" y="431800"/>
                </a:lnTo>
                <a:lnTo>
                  <a:pt x="94081" y="497677"/>
                </a:lnTo>
                <a:lnTo>
                  <a:pt x="120650" y="469900"/>
                </a:lnTo>
                <a:lnTo>
                  <a:pt x="149225" y="434975"/>
                </a:lnTo>
                <a:lnTo>
                  <a:pt x="190500" y="396875"/>
                </a:lnTo>
                <a:lnTo>
                  <a:pt x="234950" y="358775"/>
                </a:lnTo>
                <a:lnTo>
                  <a:pt x="314325" y="304800"/>
                </a:lnTo>
                <a:lnTo>
                  <a:pt x="371475" y="273050"/>
                </a:lnTo>
                <a:lnTo>
                  <a:pt x="431800" y="247650"/>
                </a:lnTo>
                <a:lnTo>
                  <a:pt x="495300" y="222250"/>
                </a:lnTo>
                <a:lnTo>
                  <a:pt x="565150" y="203200"/>
                </a:lnTo>
                <a:lnTo>
                  <a:pt x="666750" y="184150"/>
                </a:lnTo>
                <a:lnTo>
                  <a:pt x="733425" y="174625"/>
                </a:lnTo>
                <a:lnTo>
                  <a:pt x="809625" y="165100"/>
                </a:lnTo>
                <a:lnTo>
                  <a:pt x="876300" y="161925"/>
                </a:lnTo>
                <a:lnTo>
                  <a:pt x="1000125" y="158750"/>
                </a:lnTo>
                <a:lnTo>
                  <a:pt x="1085850" y="161925"/>
                </a:lnTo>
                <a:lnTo>
                  <a:pt x="1117600" y="168275"/>
                </a:lnTo>
                <a:lnTo>
                  <a:pt x="1254125" y="177800"/>
                </a:lnTo>
                <a:lnTo>
                  <a:pt x="1384300" y="187325"/>
                </a:lnTo>
                <a:lnTo>
                  <a:pt x="1489075" y="200025"/>
                </a:lnTo>
                <a:lnTo>
                  <a:pt x="1692275" y="225425"/>
                </a:lnTo>
                <a:lnTo>
                  <a:pt x="1844675" y="244475"/>
                </a:lnTo>
                <a:lnTo>
                  <a:pt x="2070100" y="279400"/>
                </a:lnTo>
                <a:lnTo>
                  <a:pt x="2603500" y="374650"/>
                </a:lnTo>
                <a:lnTo>
                  <a:pt x="2965450" y="444500"/>
                </a:lnTo>
                <a:lnTo>
                  <a:pt x="3089275" y="473075"/>
                </a:lnTo>
                <a:lnTo>
                  <a:pt x="3171825" y="492125"/>
                </a:lnTo>
                <a:lnTo>
                  <a:pt x="3270250" y="520700"/>
                </a:lnTo>
                <a:lnTo>
                  <a:pt x="3330575" y="542925"/>
                </a:lnTo>
                <a:lnTo>
                  <a:pt x="3413125" y="577850"/>
                </a:lnTo>
                <a:lnTo>
                  <a:pt x="3467100" y="606425"/>
                </a:lnTo>
                <a:lnTo>
                  <a:pt x="3498850" y="622300"/>
                </a:lnTo>
                <a:lnTo>
                  <a:pt x="3533775" y="641350"/>
                </a:lnTo>
                <a:lnTo>
                  <a:pt x="3575050" y="666750"/>
                </a:lnTo>
                <a:lnTo>
                  <a:pt x="3603625" y="679450"/>
                </a:lnTo>
                <a:lnTo>
                  <a:pt x="3629025" y="682625"/>
                </a:lnTo>
                <a:lnTo>
                  <a:pt x="3651250" y="682625"/>
                </a:lnTo>
                <a:lnTo>
                  <a:pt x="3679825" y="676275"/>
                </a:lnTo>
                <a:lnTo>
                  <a:pt x="3695700" y="657225"/>
                </a:lnTo>
                <a:lnTo>
                  <a:pt x="3711575" y="619125"/>
                </a:lnTo>
                <a:lnTo>
                  <a:pt x="3714750" y="590550"/>
                </a:lnTo>
                <a:lnTo>
                  <a:pt x="3714750" y="565150"/>
                </a:lnTo>
                <a:lnTo>
                  <a:pt x="3711575" y="530225"/>
                </a:lnTo>
                <a:lnTo>
                  <a:pt x="3705225" y="488950"/>
                </a:lnTo>
                <a:lnTo>
                  <a:pt x="3692525" y="438150"/>
                </a:lnTo>
                <a:lnTo>
                  <a:pt x="3660775" y="374650"/>
                </a:lnTo>
                <a:lnTo>
                  <a:pt x="3625850" y="314325"/>
                </a:lnTo>
                <a:lnTo>
                  <a:pt x="3600450" y="279400"/>
                </a:lnTo>
                <a:lnTo>
                  <a:pt x="3556000" y="225425"/>
                </a:lnTo>
                <a:lnTo>
                  <a:pt x="3476625" y="139700"/>
                </a:lnTo>
                <a:lnTo>
                  <a:pt x="3416300" y="76200"/>
                </a:lnTo>
                <a:lnTo>
                  <a:pt x="3390900" y="57150"/>
                </a:lnTo>
                <a:lnTo>
                  <a:pt x="3381375" y="50800"/>
                </a:lnTo>
                <a:lnTo>
                  <a:pt x="3368675" y="50800"/>
                </a:lnTo>
                <a:lnTo>
                  <a:pt x="3359150" y="57150"/>
                </a:lnTo>
                <a:lnTo>
                  <a:pt x="3349625" y="69850"/>
                </a:lnTo>
                <a:lnTo>
                  <a:pt x="3349625" y="92075"/>
                </a:lnTo>
                <a:lnTo>
                  <a:pt x="3352800" y="107950"/>
                </a:lnTo>
                <a:lnTo>
                  <a:pt x="3371850" y="130175"/>
                </a:lnTo>
                <a:lnTo>
                  <a:pt x="3400425" y="171450"/>
                </a:lnTo>
                <a:lnTo>
                  <a:pt x="3422650" y="203200"/>
                </a:lnTo>
                <a:lnTo>
                  <a:pt x="3435350" y="225425"/>
                </a:lnTo>
                <a:lnTo>
                  <a:pt x="3435350" y="228600"/>
                </a:lnTo>
                <a:lnTo>
                  <a:pt x="3435350" y="238125"/>
                </a:lnTo>
                <a:lnTo>
                  <a:pt x="3425825" y="254000"/>
                </a:lnTo>
                <a:lnTo>
                  <a:pt x="3406775" y="257175"/>
                </a:lnTo>
                <a:lnTo>
                  <a:pt x="3384550" y="257175"/>
                </a:lnTo>
                <a:lnTo>
                  <a:pt x="3308350" y="244475"/>
                </a:lnTo>
                <a:lnTo>
                  <a:pt x="2508250" y="139700"/>
                </a:lnTo>
                <a:lnTo>
                  <a:pt x="1790700" y="53975"/>
                </a:lnTo>
                <a:lnTo>
                  <a:pt x="1377950" y="12700"/>
                </a:lnTo>
                <a:lnTo>
                  <a:pt x="1187450" y="0"/>
                </a:lnTo>
                <a:lnTo>
                  <a:pt x="1098550" y="0"/>
                </a:lnTo>
                <a:lnTo>
                  <a:pt x="987425" y="3175"/>
                </a:lnTo>
                <a:lnTo>
                  <a:pt x="873125" y="3175"/>
                </a:lnTo>
                <a:lnTo>
                  <a:pt x="762000" y="12700"/>
                </a:lnTo>
                <a:lnTo>
                  <a:pt x="619125" y="38100"/>
                </a:lnTo>
                <a:lnTo>
                  <a:pt x="514350" y="603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 rot="10800000">
            <a:off x="3360953" y="4896012"/>
            <a:ext cx="2583473" cy="665162"/>
          </a:xfrm>
          <a:custGeom>
            <a:avLst/>
            <a:gdLst>
              <a:gd name="connsiteX0" fmla="*/ 1926431 w 2797969"/>
              <a:gd name="connsiteY0" fmla="*/ 45244 h 664369"/>
              <a:gd name="connsiteX1" fmla="*/ 2035969 w 2797969"/>
              <a:gd name="connsiteY1" fmla="*/ 61912 h 664369"/>
              <a:gd name="connsiteX2" fmla="*/ 2126456 w 2797969"/>
              <a:gd name="connsiteY2" fmla="*/ 80962 h 664369"/>
              <a:gd name="connsiteX3" fmla="*/ 2221706 w 2797969"/>
              <a:gd name="connsiteY3" fmla="*/ 104775 h 664369"/>
              <a:gd name="connsiteX4" fmla="*/ 2259806 w 2797969"/>
              <a:gd name="connsiteY4" fmla="*/ 116681 h 664369"/>
              <a:gd name="connsiteX5" fmla="*/ 2316956 w 2797969"/>
              <a:gd name="connsiteY5" fmla="*/ 135731 h 664369"/>
              <a:gd name="connsiteX6" fmla="*/ 2388394 w 2797969"/>
              <a:gd name="connsiteY6" fmla="*/ 164306 h 664369"/>
              <a:gd name="connsiteX7" fmla="*/ 2433637 w 2797969"/>
              <a:gd name="connsiteY7" fmla="*/ 185737 h 664369"/>
              <a:gd name="connsiteX8" fmla="*/ 2476500 w 2797969"/>
              <a:gd name="connsiteY8" fmla="*/ 207169 h 664369"/>
              <a:gd name="connsiteX9" fmla="*/ 2519362 w 2797969"/>
              <a:gd name="connsiteY9" fmla="*/ 233362 h 664369"/>
              <a:gd name="connsiteX10" fmla="*/ 2555081 w 2797969"/>
              <a:gd name="connsiteY10" fmla="*/ 257175 h 664369"/>
              <a:gd name="connsiteX11" fmla="*/ 2588419 w 2797969"/>
              <a:gd name="connsiteY11" fmla="*/ 285750 h 664369"/>
              <a:gd name="connsiteX12" fmla="*/ 2614612 w 2797969"/>
              <a:gd name="connsiteY12" fmla="*/ 307181 h 664369"/>
              <a:gd name="connsiteX13" fmla="*/ 2640806 w 2797969"/>
              <a:gd name="connsiteY13" fmla="*/ 333375 h 664369"/>
              <a:gd name="connsiteX14" fmla="*/ 2678906 w 2797969"/>
              <a:gd name="connsiteY14" fmla="*/ 378619 h 664369"/>
              <a:gd name="connsiteX15" fmla="*/ 2709862 w 2797969"/>
              <a:gd name="connsiteY15" fmla="*/ 423862 h 664369"/>
              <a:gd name="connsiteX16" fmla="*/ 2738437 w 2797969"/>
              <a:gd name="connsiteY16" fmla="*/ 471487 h 664369"/>
              <a:gd name="connsiteX17" fmla="*/ 2757487 w 2797969"/>
              <a:gd name="connsiteY17" fmla="*/ 511969 h 664369"/>
              <a:gd name="connsiteX18" fmla="*/ 2764631 w 2797969"/>
              <a:gd name="connsiteY18" fmla="*/ 531019 h 664369"/>
              <a:gd name="connsiteX19" fmla="*/ 2774156 w 2797969"/>
              <a:gd name="connsiteY19" fmla="*/ 559594 h 664369"/>
              <a:gd name="connsiteX20" fmla="*/ 2783681 w 2797969"/>
              <a:gd name="connsiteY20" fmla="*/ 585787 h 664369"/>
              <a:gd name="connsiteX21" fmla="*/ 2790825 w 2797969"/>
              <a:gd name="connsiteY21" fmla="*/ 609600 h 664369"/>
              <a:gd name="connsiteX22" fmla="*/ 2797969 w 2797969"/>
              <a:gd name="connsiteY22" fmla="*/ 642937 h 664369"/>
              <a:gd name="connsiteX23" fmla="*/ 2681287 w 2797969"/>
              <a:gd name="connsiteY23" fmla="*/ 664369 h 664369"/>
              <a:gd name="connsiteX24" fmla="*/ 2674144 w 2797969"/>
              <a:gd name="connsiteY24" fmla="*/ 616744 h 664369"/>
              <a:gd name="connsiteX25" fmla="*/ 2664619 w 2797969"/>
              <a:gd name="connsiteY25" fmla="*/ 588169 h 664369"/>
              <a:gd name="connsiteX26" fmla="*/ 2647950 w 2797969"/>
              <a:gd name="connsiteY26" fmla="*/ 554831 h 664369"/>
              <a:gd name="connsiteX27" fmla="*/ 2600325 w 2797969"/>
              <a:gd name="connsiteY27" fmla="*/ 483394 h 664369"/>
              <a:gd name="connsiteX28" fmla="*/ 2566987 w 2797969"/>
              <a:gd name="connsiteY28" fmla="*/ 450056 h 664369"/>
              <a:gd name="connsiteX29" fmla="*/ 2538412 w 2797969"/>
              <a:gd name="connsiteY29" fmla="*/ 426244 h 664369"/>
              <a:gd name="connsiteX30" fmla="*/ 2497931 w 2797969"/>
              <a:gd name="connsiteY30" fmla="*/ 400050 h 664369"/>
              <a:gd name="connsiteX31" fmla="*/ 2447925 w 2797969"/>
              <a:gd name="connsiteY31" fmla="*/ 371475 h 664369"/>
              <a:gd name="connsiteX32" fmla="*/ 2390775 w 2797969"/>
              <a:gd name="connsiteY32" fmla="*/ 347662 h 664369"/>
              <a:gd name="connsiteX33" fmla="*/ 2316956 w 2797969"/>
              <a:gd name="connsiteY33" fmla="*/ 323850 h 664369"/>
              <a:gd name="connsiteX34" fmla="*/ 2240756 w 2797969"/>
              <a:gd name="connsiteY34" fmla="*/ 307181 h 664369"/>
              <a:gd name="connsiteX35" fmla="*/ 2119312 w 2797969"/>
              <a:gd name="connsiteY35" fmla="*/ 285750 h 664369"/>
              <a:gd name="connsiteX36" fmla="*/ 1945481 w 2797969"/>
              <a:gd name="connsiteY36" fmla="*/ 264319 h 664369"/>
              <a:gd name="connsiteX37" fmla="*/ 1790700 w 2797969"/>
              <a:gd name="connsiteY37" fmla="*/ 250031 h 664369"/>
              <a:gd name="connsiteX38" fmla="*/ 1588294 w 2797969"/>
              <a:gd name="connsiteY38" fmla="*/ 242887 h 664369"/>
              <a:gd name="connsiteX39" fmla="*/ 1307306 w 2797969"/>
              <a:gd name="connsiteY39" fmla="*/ 245269 h 664369"/>
              <a:gd name="connsiteX40" fmla="*/ 1028700 w 2797969"/>
              <a:gd name="connsiteY40" fmla="*/ 254794 h 664369"/>
              <a:gd name="connsiteX41" fmla="*/ 840581 w 2797969"/>
              <a:gd name="connsiteY41" fmla="*/ 266700 h 664369"/>
              <a:gd name="connsiteX42" fmla="*/ 719137 w 2797969"/>
              <a:gd name="connsiteY42" fmla="*/ 280987 h 664369"/>
              <a:gd name="connsiteX43" fmla="*/ 619125 w 2797969"/>
              <a:gd name="connsiteY43" fmla="*/ 295275 h 664369"/>
              <a:gd name="connsiteX44" fmla="*/ 526256 w 2797969"/>
              <a:gd name="connsiteY44" fmla="*/ 311944 h 664369"/>
              <a:gd name="connsiteX45" fmla="*/ 461962 w 2797969"/>
              <a:gd name="connsiteY45" fmla="*/ 328612 h 664369"/>
              <a:gd name="connsiteX46" fmla="*/ 423862 w 2797969"/>
              <a:gd name="connsiteY46" fmla="*/ 340519 h 664369"/>
              <a:gd name="connsiteX47" fmla="*/ 390525 w 2797969"/>
              <a:gd name="connsiteY47" fmla="*/ 352425 h 664369"/>
              <a:gd name="connsiteX48" fmla="*/ 376237 w 2797969"/>
              <a:gd name="connsiteY48" fmla="*/ 357187 h 664369"/>
              <a:gd name="connsiteX49" fmla="*/ 359569 w 2797969"/>
              <a:gd name="connsiteY49" fmla="*/ 357187 h 664369"/>
              <a:gd name="connsiteX50" fmla="*/ 333375 w 2797969"/>
              <a:gd name="connsiteY50" fmla="*/ 357187 h 664369"/>
              <a:gd name="connsiteX51" fmla="*/ 269081 w 2797969"/>
              <a:gd name="connsiteY51" fmla="*/ 347662 h 664369"/>
              <a:gd name="connsiteX52" fmla="*/ 207169 w 2797969"/>
              <a:gd name="connsiteY52" fmla="*/ 326231 h 664369"/>
              <a:gd name="connsiteX53" fmla="*/ 145256 w 2797969"/>
              <a:gd name="connsiteY53" fmla="*/ 295275 h 664369"/>
              <a:gd name="connsiteX54" fmla="*/ 92869 w 2797969"/>
              <a:gd name="connsiteY54" fmla="*/ 257175 h 664369"/>
              <a:gd name="connsiteX55" fmla="*/ 57150 w 2797969"/>
              <a:gd name="connsiteY55" fmla="*/ 230981 h 664369"/>
              <a:gd name="connsiteX56" fmla="*/ 26194 w 2797969"/>
              <a:gd name="connsiteY56" fmla="*/ 200025 h 664369"/>
              <a:gd name="connsiteX57" fmla="*/ 11906 w 2797969"/>
              <a:gd name="connsiteY57" fmla="*/ 178594 h 664369"/>
              <a:gd name="connsiteX58" fmla="*/ 0 w 2797969"/>
              <a:gd name="connsiteY58" fmla="*/ 150019 h 664369"/>
              <a:gd name="connsiteX59" fmla="*/ 0 w 2797969"/>
              <a:gd name="connsiteY59" fmla="*/ 142875 h 664369"/>
              <a:gd name="connsiteX60" fmla="*/ 0 w 2797969"/>
              <a:gd name="connsiteY60" fmla="*/ 130969 h 664369"/>
              <a:gd name="connsiteX61" fmla="*/ 4762 w 2797969"/>
              <a:gd name="connsiteY61" fmla="*/ 119062 h 664369"/>
              <a:gd name="connsiteX62" fmla="*/ 23812 w 2797969"/>
              <a:gd name="connsiteY62" fmla="*/ 100012 h 664369"/>
              <a:gd name="connsiteX63" fmla="*/ 50006 w 2797969"/>
              <a:gd name="connsiteY63" fmla="*/ 83344 h 664369"/>
              <a:gd name="connsiteX64" fmla="*/ 92869 w 2797969"/>
              <a:gd name="connsiteY64" fmla="*/ 66675 h 664369"/>
              <a:gd name="connsiteX65" fmla="*/ 154781 w 2797969"/>
              <a:gd name="connsiteY65" fmla="*/ 52387 h 664369"/>
              <a:gd name="connsiteX66" fmla="*/ 242887 w 2797969"/>
              <a:gd name="connsiteY66" fmla="*/ 40481 h 664369"/>
              <a:gd name="connsiteX67" fmla="*/ 354806 w 2797969"/>
              <a:gd name="connsiteY67" fmla="*/ 28575 h 664369"/>
              <a:gd name="connsiteX68" fmla="*/ 519112 w 2797969"/>
              <a:gd name="connsiteY68" fmla="*/ 16669 h 664369"/>
              <a:gd name="connsiteX69" fmla="*/ 714375 w 2797969"/>
              <a:gd name="connsiteY69" fmla="*/ 7144 h 664369"/>
              <a:gd name="connsiteX70" fmla="*/ 916781 w 2797969"/>
              <a:gd name="connsiteY70" fmla="*/ 0 h 664369"/>
              <a:gd name="connsiteX71" fmla="*/ 1123950 w 2797969"/>
              <a:gd name="connsiteY71" fmla="*/ 0 h 664369"/>
              <a:gd name="connsiteX72" fmla="*/ 1404937 w 2797969"/>
              <a:gd name="connsiteY72" fmla="*/ 2381 h 664369"/>
              <a:gd name="connsiteX73" fmla="*/ 1557337 w 2797969"/>
              <a:gd name="connsiteY73" fmla="*/ 9525 h 664369"/>
              <a:gd name="connsiteX74" fmla="*/ 1762125 w 2797969"/>
              <a:gd name="connsiteY74" fmla="*/ 23812 h 664369"/>
              <a:gd name="connsiteX75" fmla="*/ 1847850 w 2797969"/>
              <a:gd name="connsiteY75" fmla="*/ 30956 h 664369"/>
              <a:gd name="connsiteX76" fmla="*/ 1926431 w 2797969"/>
              <a:gd name="connsiteY76" fmla="*/ 45244 h 664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797969" h="664369">
                <a:moveTo>
                  <a:pt x="1926431" y="45244"/>
                </a:moveTo>
                <a:lnTo>
                  <a:pt x="2035969" y="61912"/>
                </a:lnTo>
                <a:lnTo>
                  <a:pt x="2126456" y="80962"/>
                </a:lnTo>
                <a:lnTo>
                  <a:pt x="2221706" y="104775"/>
                </a:lnTo>
                <a:lnTo>
                  <a:pt x="2259806" y="116681"/>
                </a:lnTo>
                <a:lnTo>
                  <a:pt x="2316956" y="135731"/>
                </a:lnTo>
                <a:lnTo>
                  <a:pt x="2388394" y="164306"/>
                </a:lnTo>
                <a:lnTo>
                  <a:pt x="2433637" y="185737"/>
                </a:lnTo>
                <a:lnTo>
                  <a:pt x="2476500" y="207169"/>
                </a:lnTo>
                <a:lnTo>
                  <a:pt x="2519362" y="233362"/>
                </a:lnTo>
                <a:lnTo>
                  <a:pt x="2555081" y="257175"/>
                </a:lnTo>
                <a:lnTo>
                  <a:pt x="2588419" y="285750"/>
                </a:lnTo>
                <a:lnTo>
                  <a:pt x="2614612" y="307181"/>
                </a:lnTo>
                <a:lnTo>
                  <a:pt x="2640806" y="333375"/>
                </a:lnTo>
                <a:lnTo>
                  <a:pt x="2678906" y="378619"/>
                </a:lnTo>
                <a:lnTo>
                  <a:pt x="2709862" y="423862"/>
                </a:lnTo>
                <a:lnTo>
                  <a:pt x="2738437" y="471487"/>
                </a:lnTo>
                <a:lnTo>
                  <a:pt x="2757487" y="511969"/>
                </a:lnTo>
                <a:lnTo>
                  <a:pt x="2764631" y="531019"/>
                </a:lnTo>
                <a:lnTo>
                  <a:pt x="2774156" y="559594"/>
                </a:lnTo>
                <a:lnTo>
                  <a:pt x="2783681" y="585787"/>
                </a:lnTo>
                <a:lnTo>
                  <a:pt x="2790825" y="609600"/>
                </a:lnTo>
                <a:lnTo>
                  <a:pt x="2797969" y="642937"/>
                </a:lnTo>
                <a:lnTo>
                  <a:pt x="2681287" y="664369"/>
                </a:lnTo>
                <a:lnTo>
                  <a:pt x="2674144" y="616744"/>
                </a:lnTo>
                <a:lnTo>
                  <a:pt x="2664619" y="588169"/>
                </a:lnTo>
                <a:lnTo>
                  <a:pt x="2647950" y="554831"/>
                </a:lnTo>
                <a:lnTo>
                  <a:pt x="2600325" y="483394"/>
                </a:lnTo>
                <a:lnTo>
                  <a:pt x="2566987" y="450056"/>
                </a:lnTo>
                <a:lnTo>
                  <a:pt x="2538412" y="426244"/>
                </a:lnTo>
                <a:lnTo>
                  <a:pt x="2497931" y="400050"/>
                </a:lnTo>
                <a:lnTo>
                  <a:pt x="2447925" y="371475"/>
                </a:lnTo>
                <a:lnTo>
                  <a:pt x="2390775" y="347662"/>
                </a:lnTo>
                <a:lnTo>
                  <a:pt x="2316956" y="323850"/>
                </a:lnTo>
                <a:lnTo>
                  <a:pt x="2240756" y="307181"/>
                </a:lnTo>
                <a:lnTo>
                  <a:pt x="2119312" y="285750"/>
                </a:lnTo>
                <a:lnTo>
                  <a:pt x="1945481" y="264319"/>
                </a:lnTo>
                <a:lnTo>
                  <a:pt x="1790700" y="250031"/>
                </a:lnTo>
                <a:lnTo>
                  <a:pt x="1588294" y="242887"/>
                </a:lnTo>
                <a:lnTo>
                  <a:pt x="1307306" y="245269"/>
                </a:lnTo>
                <a:lnTo>
                  <a:pt x="1028700" y="254794"/>
                </a:lnTo>
                <a:lnTo>
                  <a:pt x="840581" y="266700"/>
                </a:lnTo>
                <a:lnTo>
                  <a:pt x="719137" y="280987"/>
                </a:lnTo>
                <a:lnTo>
                  <a:pt x="619125" y="295275"/>
                </a:lnTo>
                <a:lnTo>
                  <a:pt x="526256" y="311944"/>
                </a:lnTo>
                <a:lnTo>
                  <a:pt x="461962" y="328612"/>
                </a:lnTo>
                <a:lnTo>
                  <a:pt x="423862" y="340519"/>
                </a:lnTo>
                <a:lnTo>
                  <a:pt x="390525" y="352425"/>
                </a:lnTo>
                <a:lnTo>
                  <a:pt x="376237" y="357187"/>
                </a:lnTo>
                <a:lnTo>
                  <a:pt x="359569" y="357187"/>
                </a:lnTo>
                <a:lnTo>
                  <a:pt x="333375" y="357187"/>
                </a:lnTo>
                <a:lnTo>
                  <a:pt x="269081" y="347662"/>
                </a:lnTo>
                <a:lnTo>
                  <a:pt x="207169" y="326231"/>
                </a:lnTo>
                <a:lnTo>
                  <a:pt x="145256" y="295275"/>
                </a:lnTo>
                <a:lnTo>
                  <a:pt x="92869" y="257175"/>
                </a:lnTo>
                <a:lnTo>
                  <a:pt x="57150" y="230981"/>
                </a:lnTo>
                <a:lnTo>
                  <a:pt x="26194" y="200025"/>
                </a:lnTo>
                <a:lnTo>
                  <a:pt x="11906" y="178594"/>
                </a:lnTo>
                <a:lnTo>
                  <a:pt x="0" y="150019"/>
                </a:lnTo>
                <a:lnTo>
                  <a:pt x="0" y="142875"/>
                </a:lnTo>
                <a:lnTo>
                  <a:pt x="0" y="130969"/>
                </a:lnTo>
                <a:lnTo>
                  <a:pt x="4762" y="119062"/>
                </a:lnTo>
                <a:lnTo>
                  <a:pt x="23812" y="100012"/>
                </a:lnTo>
                <a:lnTo>
                  <a:pt x="50006" y="83344"/>
                </a:lnTo>
                <a:lnTo>
                  <a:pt x="92869" y="66675"/>
                </a:lnTo>
                <a:lnTo>
                  <a:pt x="154781" y="52387"/>
                </a:lnTo>
                <a:lnTo>
                  <a:pt x="242887" y="40481"/>
                </a:lnTo>
                <a:lnTo>
                  <a:pt x="354806" y="28575"/>
                </a:lnTo>
                <a:lnTo>
                  <a:pt x="519112" y="16669"/>
                </a:lnTo>
                <a:lnTo>
                  <a:pt x="714375" y="7144"/>
                </a:lnTo>
                <a:lnTo>
                  <a:pt x="916781" y="0"/>
                </a:lnTo>
                <a:lnTo>
                  <a:pt x="1123950" y="0"/>
                </a:lnTo>
                <a:lnTo>
                  <a:pt x="1404937" y="2381"/>
                </a:lnTo>
                <a:lnTo>
                  <a:pt x="1557337" y="9525"/>
                </a:lnTo>
                <a:lnTo>
                  <a:pt x="1762125" y="23812"/>
                </a:lnTo>
                <a:lnTo>
                  <a:pt x="1847850" y="30956"/>
                </a:lnTo>
                <a:lnTo>
                  <a:pt x="1926431" y="452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072" y="692696"/>
            <a:ext cx="878767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と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04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4144108" y="1420813"/>
            <a:ext cx="1002323" cy="635000"/>
          </a:xfrm>
          <a:custGeom>
            <a:avLst/>
            <a:gdLst>
              <a:gd name="connsiteX0" fmla="*/ 190500 w 1085850"/>
              <a:gd name="connsiteY0" fmla="*/ 69057 h 633413"/>
              <a:gd name="connsiteX1" fmla="*/ 314325 w 1085850"/>
              <a:gd name="connsiteY1" fmla="*/ 116682 h 633413"/>
              <a:gd name="connsiteX2" fmla="*/ 407194 w 1085850"/>
              <a:gd name="connsiteY2" fmla="*/ 145257 h 633413"/>
              <a:gd name="connsiteX3" fmla="*/ 523875 w 1085850"/>
              <a:gd name="connsiteY3" fmla="*/ 178594 h 633413"/>
              <a:gd name="connsiteX4" fmla="*/ 626269 w 1085850"/>
              <a:gd name="connsiteY4" fmla="*/ 204788 h 633413"/>
              <a:gd name="connsiteX5" fmla="*/ 731044 w 1085850"/>
              <a:gd name="connsiteY5" fmla="*/ 223838 h 633413"/>
              <a:gd name="connsiteX6" fmla="*/ 809625 w 1085850"/>
              <a:gd name="connsiteY6" fmla="*/ 238125 h 633413"/>
              <a:gd name="connsiteX7" fmla="*/ 842963 w 1085850"/>
              <a:gd name="connsiteY7" fmla="*/ 242888 h 633413"/>
              <a:gd name="connsiteX8" fmla="*/ 866775 w 1085850"/>
              <a:gd name="connsiteY8" fmla="*/ 245269 h 633413"/>
              <a:gd name="connsiteX9" fmla="*/ 897732 w 1085850"/>
              <a:gd name="connsiteY9" fmla="*/ 254794 h 633413"/>
              <a:gd name="connsiteX10" fmla="*/ 921544 w 1085850"/>
              <a:gd name="connsiteY10" fmla="*/ 271463 h 633413"/>
              <a:gd name="connsiteX11" fmla="*/ 964407 w 1085850"/>
              <a:gd name="connsiteY11" fmla="*/ 307182 h 633413"/>
              <a:gd name="connsiteX12" fmla="*/ 1000125 w 1085850"/>
              <a:gd name="connsiteY12" fmla="*/ 345282 h 633413"/>
              <a:gd name="connsiteX13" fmla="*/ 1033463 w 1085850"/>
              <a:gd name="connsiteY13" fmla="*/ 385763 h 633413"/>
              <a:gd name="connsiteX14" fmla="*/ 1059657 w 1085850"/>
              <a:gd name="connsiteY14" fmla="*/ 426244 h 633413"/>
              <a:gd name="connsiteX15" fmla="*/ 1076325 w 1085850"/>
              <a:gd name="connsiteY15" fmla="*/ 459582 h 633413"/>
              <a:gd name="connsiteX16" fmla="*/ 1085850 w 1085850"/>
              <a:gd name="connsiteY16" fmla="*/ 485775 h 633413"/>
              <a:gd name="connsiteX17" fmla="*/ 1085850 w 1085850"/>
              <a:gd name="connsiteY17" fmla="*/ 502444 h 633413"/>
              <a:gd name="connsiteX18" fmla="*/ 1083469 w 1085850"/>
              <a:gd name="connsiteY18" fmla="*/ 540544 h 633413"/>
              <a:gd name="connsiteX19" fmla="*/ 1073944 w 1085850"/>
              <a:gd name="connsiteY19" fmla="*/ 573882 h 633413"/>
              <a:gd name="connsiteX20" fmla="*/ 1057275 w 1085850"/>
              <a:gd name="connsiteY20" fmla="*/ 602457 h 633413"/>
              <a:gd name="connsiteX21" fmla="*/ 1038225 w 1085850"/>
              <a:gd name="connsiteY21" fmla="*/ 621507 h 633413"/>
              <a:gd name="connsiteX22" fmla="*/ 1016794 w 1085850"/>
              <a:gd name="connsiteY22" fmla="*/ 631032 h 633413"/>
              <a:gd name="connsiteX23" fmla="*/ 995363 w 1085850"/>
              <a:gd name="connsiteY23" fmla="*/ 633413 h 633413"/>
              <a:gd name="connsiteX24" fmla="*/ 966788 w 1085850"/>
              <a:gd name="connsiteY24" fmla="*/ 633413 h 633413"/>
              <a:gd name="connsiteX25" fmla="*/ 926307 w 1085850"/>
              <a:gd name="connsiteY25" fmla="*/ 623888 h 633413"/>
              <a:gd name="connsiteX26" fmla="*/ 733425 w 1085850"/>
              <a:gd name="connsiteY26" fmla="*/ 545307 h 633413"/>
              <a:gd name="connsiteX27" fmla="*/ 616744 w 1085850"/>
              <a:gd name="connsiteY27" fmla="*/ 485775 h 633413"/>
              <a:gd name="connsiteX28" fmla="*/ 481013 w 1085850"/>
              <a:gd name="connsiteY28" fmla="*/ 409575 h 633413"/>
              <a:gd name="connsiteX29" fmla="*/ 319088 w 1085850"/>
              <a:gd name="connsiteY29" fmla="*/ 307182 h 633413"/>
              <a:gd name="connsiteX30" fmla="*/ 171450 w 1085850"/>
              <a:gd name="connsiteY30" fmla="*/ 195263 h 633413"/>
              <a:gd name="connsiteX31" fmla="*/ 52388 w 1085850"/>
              <a:gd name="connsiteY31" fmla="*/ 90488 h 633413"/>
              <a:gd name="connsiteX32" fmla="*/ 16669 w 1085850"/>
              <a:gd name="connsiteY32" fmla="*/ 52388 h 633413"/>
              <a:gd name="connsiteX33" fmla="*/ 0 w 1085850"/>
              <a:gd name="connsiteY33" fmla="*/ 28575 h 633413"/>
              <a:gd name="connsiteX34" fmla="*/ 0 w 1085850"/>
              <a:gd name="connsiteY34" fmla="*/ 16669 h 633413"/>
              <a:gd name="connsiteX35" fmla="*/ 7144 w 1085850"/>
              <a:gd name="connsiteY35" fmla="*/ 4763 h 633413"/>
              <a:gd name="connsiteX36" fmla="*/ 26194 w 1085850"/>
              <a:gd name="connsiteY36" fmla="*/ 2382 h 633413"/>
              <a:gd name="connsiteX37" fmla="*/ 45244 w 1085850"/>
              <a:gd name="connsiteY37" fmla="*/ 0 h 633413"/>
              <a:gd name="connsiteX38" fmla="*/ 59532 w 1085850"/>
              <a:gd name="connsiteY38" fmla="*/ 2382 h 633413"/>
              <a:gd name="connsiteX39" fmla="*/ 85725 w 1085850"/>
              <a:gd name="connsiteY39" fmla="*/ 16669 h 633413"/>
              <a:gd name="connsiteX40" fmla="*/ 116682 w 1085850"/>
              <a:gd name="connsiteY40" fmla="*/ 35719 h 633413"/>
              <a:gd name="connsiteX41" fmla="*/ 190500 w 1085850"/>
              <a:gd name="connsiteY41" fmla="*/ 69057 h 63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85850" h="633413">
                <a:moveTo>
                  <a:pt x="190500" y="69057"/>
                </a:moveTo>
                <a:lnTo>
                  <a:pt x="314325" y="116682"/>
                </a:lnTo>
                <a:lnTo>
                  <a:pt x="407194" y="145257"/>
                </a:lnTo>
                <a:lnTo>
                  <a:pt x="523875" y="178594"/>
                </a:lnTo>
                <a:lnTo>
                  <a:pt x="626269" y="204788"/>
                </a:lnTo>
                <a:lnTo>
                  <a:pt x="731044" y="223838"/>
                </a:lnTo>
                <a:lnTo>
                  <a:pt x="809625" y="238125"/>
                </a:lnTo>
                <a:lnTo>
                  <a:pt x="842963" y="242888"/>
                </a:lnTo>
                <a:lnTo>
                  <a:pt x="866775" y="245269"/>
                </a:lnTo>
                <a:lnTo>
                  <a:pt x="897732" y="254794"/>
                </a:lnTo>
                <a:lnTo>
                  <a:pt x="921544" y="271463"/>
                </a:lnTo>
                <a:lnTo>
                  <a:pt x="964407" y="307182"/>
                </a:lnTo>
                <a:lnTo>
                  <a:pt x="1000125" y="345282"/>
                </a:lnTo>
                <a:lnTo>
                  <a:pt x="1033463" y="385763"/>
                </a:lnTo>
                <a:lnTo>
                  <a:pt x="1059657" y="426244"/>
                </a:lnTo>
                <a:lnTo>
                  <a:pt x="1076325" y="459582"/>
                </a:lnTo>
                <a:lnTo>
                  <a:pt x="1085850" y="485775"/>
                </a:lnTo>
                <a:lnTo>
                  <a:pt x="1085850" y="502444"/>
                </a:lnTo>
                <a:lnTo>
                  <a:pt x="1083469" y="540544"/>
                </a:lnTo>
                <a:lnTo>
                  <a:pt x="1073944" y="573882"/>
                </a:lnTo>
                <a:lnTo>
                  <a:pt x="1057275" y="602457"/>
                </a:lnTo>
                <a:lnTo>
                  <a:pt x="1038225" y="621507"/>
                </a:lnTo>
                <a:lnTo>
                  <a:pt x="1016794" y="631032"/>
                </a:lnTo>
                <a:lnTo>
                  <a:pt x="995363" y="633413"/>
                </a:lnTo>
                <a:lnTo>
                  <a:pt x="966788" y="633413"/>
                </a:lnTo>
                <a:lnTo>
                  <a:pt x="926307" y="623888"/>
                </a:lnTo>
                <a:lnTo>
                  <a:pt x="733425" y="545307"/>
                </a:lnTo>
                <a:lnTo>
                  <a:pt x="616744" y="485775"/>
                </a:lnTo>
                <a:lnTo>
                  <a:pt x="481013" y="409575"/>
                </a:lnTo>
                <a:lnTo>
                  <a:pt x="319088" y="307182"/>
                </a:lnTo>
                <a:lnTo>
                  <a:pt x="171450" y="195263"/>
                </a:lnTo>
                <a:lnTo>
                  <a:pt x="52388" y="90488"/>
                </a:lnTo>
                <a:lnTo>
                  <a:pt x="16669" y="52388"/>
                </a:lnTo>
                <a:lnTo>
                  <a:pt x="0" y="28575"/>
                </a:lnTo>
                <a:lnTo>
                  <a:pt x="0" y="16669"/>
                </a:lnTo>
                <a:lnTo>
                  <a:pt x="7144" y="4763"/>
                </a:lnTo>
                <a:lnTo>
                  <a:pt x="26194" y="2382"/>
                </a:lnTo>
                <a:lnTo>
                  <a:pt x="45244" y="0"/>
                </a:lnTo>
                <a:lnTo>
                  <a:pt x="59532" y="2382"/>
                </a:lnTo>
                <a:lnTo>
                  <a:pt x="85725" y="16669"/>
                </a:lnTo>
                <a:lnTo>
                  <a:pt x="116682" y="35719"/>
                </a:lnTo>
                <a:lnTo>
                  <a:pt x="190500" y="690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437793" y="2808288"/>
            <a:ext cx="1745274" cy="673100"/>
          </a:xfrm>
          <a:custGeom>
            <a:avLst/>
            <a:gdLst>
              <a:gd name="connsiteX0" fmla="*/ 588169 w 1890713"/>
              <a:gd name="connsiteY0" fmla="*/ 307181 h 673894"/>
              <a:gd name="connsiteX1" fmla="*/ 781050 w 1890713"/>
              <a:gd name="connsiteY1" fmla="*/ 226219 h 673894"/>
              <a:gd name="connsiteX2" fmla="*/ 1004888 w 1890713"/>
              <a:gd name="connsiteY2" fmla="*/ 133350 h 673894"/>
              <a:gd name="connsiteX3" fmla="*/ 1178719 w 1890713"/>
              <a:gd name="connsiteY3" fmla="*/ 71437 h 673894"/>
              <a:gd name="connsiteX4" fmla="*/ 1290638 w 1890713"/>
              <a:gd name="connsiteY4" fmla="*/ 35719 h 673894"/>
              <a:gd name="connsiteX5" fmla="*/ 1371600 w 1890713"/>
              <a:gd name="connsiteY5" fmla="*/ 19050 h 673894"/>
              <a:gd name="connsiteX6" fmla="*/ 1445419 w 1890713"/>
              <a:gd name="connsiteY6" fmla="*/ 4762 h 673894"/>
              <a:gd name="connsiteX7" fmla="*/ 1512094 w 1890713"/>
              <a:gd name="connsiteY7" fmla="*/ 0 h 673894"/>
              <a:gd name="connsiteX8" fmla="*/ 1569244 w 1890713"/>
              <a:gd name="connsiteY8" fmla="*/ 0 h 673894"/>
              <a:gd name="connsiteX9" fmla="*/ 1626394 w 1890713"/>
              <a:gd name="connsiteY9" fmla="*/ 2381 h 673894"/>
              <a:gd name="connsiteX10" fmla="*/ 1664494 w 1890713"/>
              <a:gd name="connsiteY10" fmla="*/ 7144 h 673894"/>
              <a:gd name="connsiteX11" fmla="*/ 1702594 w 1890713"/>
              <a:gd name="connsiteY11" fmla="*/ 16669 h 673894"/>
              <a:gd name="connsiteX12" fmla="*/ 1735931 w 1890713"/>
              <a:gd name="connsiteY12" fmla="*/ 26194 h 673894"/>
              <a:gd name="connsiteX13" fmla="*/ 1769269 w 1890713"/>
              <a:gd name="connsiteY13" fmla="*/ 38100 h 673894"/>
              <a:gd name="connsiteX14" fmla="*/ 1804988 w 1890713"/>
              <a:gd name="connsiteY14" fmla="*/ 54769 h 673894"/>
              <a:gd name="connsiteX15" fmla="*/ 1857375 w 1890713"/>
              <a:gd name="connsiteY15" fmla="*/ 85725 h 673894"/>
              <a:gd name="connsiteX16" fmla="*/ 1890713 w 1890713"/>
              <a:gd name="connsiteY16" fmla="*/ 114300 h 673894"/>
              <a:gd name="connsiteX17" fmla="*/ 1771650 w 1890713"/>
              <a:gd name="connsiteY17" fmla="*/ 219075 h 673894"/>
              <a:gd name="connsiteX18" fmla="*/ 1752600 w 1890713"/>
              <a:gd name="connsiteY18" fmla="*/ 197644 h 673894"/>
              <a:gd name="connsiteX19" fmla="*/ 1724025 w 1890713"/>
              <a:gd name="connsiteY19" fmla="*/ 176212 h 673894"/>
              <a:gd name="connsiteX20" fmla="*/ 1752600 w 1890713"/>
              <a:gd name="connsiteY20" fmla="*/ 202406 h 673894"/>
              <a:gd name="connsiteX21" fmla="*/ 1709738 w 1890713"/>
              <a:gd name="connsiteY21" fmla="*/ 169069 h 673894"/>
              <a:gd name="connsiteX22" fmla="*/ 1676400 w 1890713"/>
              <a:gd name="connsiteY22" fmla="*/ 152400 h 673894"/>
              <a:gd name="connsiteX23" fmla="*/ 1650206 w 1890713"/>
              <a:gd name="connsiteY23" fmla="*/ 142875 h 673894"/>
              <a:gd name="connsiteX24" fmla="*/ 1624013 w 1890713"/>
              <a:gd name="connsiteY24" fmla="*/ 135731 h 673894"/>
              <a:gd name="connsiteX25" fmla="*/ 1593056 w 1890713"/>
              <a:gd name="connsiteY25" fmla="*/ 130969 h 673894"/>
              <a:gd name="connsiteX26" fmla="*/ 1566863 w 1890713"/>
              <a:gd name="connsiteY26" fmla="*/ 130969 h 673894"/>
              <a:gd name="connsiteX27" fmla="*/ 1531144 w 1890713"/>
              <a:gd name="connsiteY27" fmla="*/ 130969 h 673894"/>
              <a:gd name="connsiteX28" fmla="*/ 1488281 w 1890713"/>
              <a:gd name="connsiteY28" fmla="*/ 135731 h 673894"/>
              <a:gd name="connsiteX29" fmla="*/ 1428750 w 1890713"/>
              <a:gd name="connsiteY29" fmla="*/ 142875 h 673894"/>
              <a:gd name="connsiteX30" fmla="*/ 1376363 w 1890713"/>
              <a:gd name="connsiteY30" fmla="*/ 154781 h 673894"/>
              <a:gd name="connsiteX31" fmla="*/ 1316831 w 1890713"/>
              <a:gd name="connsiteY31" fmla="*/ 169069 h 673894"/>
              <a:gd name="connsiteX32" fmla="*/ 1245394 w 1890713"/>
              <a:gd name="connsiteY32" fmla="*/ 190500 h 673894"/>
              <a:gd name="connsiteX33" fmla="*/ 1164431 w 1890713"/>
              <a:gd name="connsiteY33" fmla="*/ 216694 h 673894"/>
              <a:gd name="connsiteX34" fmla="*/ 1100138 w 1890713"/>
              <a:gd name="connsiteY34" fmla="*/ 242887 h 673894"/>
              <a:gd name="connsiteX35" fmla="*/ 1031081 w 1890713"/>
              <a:gd name="connsiteY35" fmla="*/ 273844 h 673894"/>
              <a:gd name="connsiteX36" fmla="*/ 964406 w 1890713"/>
              <a:gd name="connsiteY36" fmla="*/ 304800 h 673894"/>
              <a:gd name="connsiteX37" fmla="*/ 885825 w 1890713"/>
              <a:gd name="connsiteY37" fmla="*/ 342900 h 673894"/>
              <a:gd name="connsiteX38" fmla="*/ 807244 w 1890713"/>
              <a:gd name="connsiteY38" fmla="*/ 383381 h 673894"/>
              <a:gd name="connsiteX39" fmla="*/ 709613 w 1890713"/>
              <a:gd name="connsiteY39" fmla="*/ 440531 h 673894"/>
              <a:gd name="connsiteX40" fmla="*/ 619125 w 1890713"/>
              <a:gd name="connsiteY40" fmla="*/ 502444 h 673894"/>
              <a:gd name="connsiteX41" fmla="*/ 552450 w 1890713"/>
              <a:gd name="connsiteY41" fmla="*/ 550069 h 673894"/>
              <a:gd name="connsiteX42" fmla="*/ 511969 w 1890713"/>
              <a:gd name="connsiteY42" fmla="*/ 581025 h 673894"/>
              <a:gd name="connsiteX43" fmla="*/ 440531 w 1890713"/>
              <a:gd name="connsiteY43" fmla="*/ 633412 h 673894"/>
              <a:gd name="connsiteX44" fmla="*/ 395288 w 1890713"/>
              <a:gd name="connsiteY44" fmla="*/ 659606 h 673894"/>
              <a:gd name="connsiteX45" fmla="*/ 369094 w 1890713"/>
              <a:gd name="connsiteY45" fmla="*/ 669131 h 673894"/>
              <a:gd name="connsiteX46" fmla="*/ 350044 w 1890713"/>
              <a:gd name="connsiteY46" fmla="*/ 673894 h 673894"/>
              <a:gd name="connsiteX47" fmla="*/ 338138 w 1890713"/>
              <a:gd name="connsiteY47" fmla="*/ 673894 h 673894"/>
              <a:gd name="connsiteX48" fmla="*/ 316706 w 1890713"/>
              <a:gd name="connsiteY48" fmla="*/ 666750 h 673894"/>
              <a:gd name="connsiteX49" fmla="*/ 188119 w 1890713"/>
              <a:gd name="connsiteY49" fmla="*/ 588169 h 673894"/>
              <a:gd name="connsiteX50" fmla="*/ 116681 w 1890713"/>
              <a:gd name="connsiteY50" fmla="*/ 535781 h 673894"/>
              <a:gd name="connsiteX51" fmla="*/ 57150 w 1890713"/>
              <a:gd name="connsiteY51" fmla="*/ 478631 h 673894"/>
              <a:gd name="connsiteX52" fmla="*/ 23813 w 1890713"/>
              <a:gd name="connsiteY52" fmla="*/ 438150 h 673894"/>
              <a:gd name="connsiteX53" fmla="*/ 11906 w 1890713"/>
              <a:gd name="connsiteY53" fmla="*/ 414337 h 673894"/>
              <a:gd name="connsiteX54" fmla="*/ 0 w 1890713"/>
              <a:gd name="connsiteY54" fmla="*/ 385762 h 673894"/>
              <a:gd name="connsiteX55" fmla="*/ 0 w 1890713"/>
              <a:gd name="connsiteY55" fmla="*/ 378619 h 673894"/>
              <a:gd name="connsiteX56" fmla="*/ 4763 w 1890713"/>
              <a:gd name="connsiteY56" fmla="*/ 366712 h 673894"/>
              <a:gd name="connsiteX57" fmla="*/ 19050 w 1890713"/>
              <a:gd name="connsiteY57" fmla="*/ 364331 h 673894"/>
              <a:gd name="connsiteX58" fmla="*/ 38100 w 1890713"/>
              <a:gd name="connsiteY58" fmla="*/ 369094 h 673894"/>
              <a:gd name="connsiteX59" fmla="*/ 54769 w 1890713"/>
              <a:gd name="connsiteY59" fmla="*/ 378619 h 673894"/>
              <a:gd name="connsiteX60" fmla="*/ 135731 w 1890713"/>
              <a:gd name="connsiteY60" fmla="*/ 411956 h 673894"/>
              <a:gd name="connsiteX61" fmla="*/ 190500 w 1890713"/>
              <a:gd name="connsiteY61" fmla="*/ 423862 h 673894"/>
              <a:gd name="connsiteX62" fmla="*/ 214313 w 1890713"/>
              <a:gd name="connsiteY62" fmla="*/ 423862 h 673894"/>
              <a:gd name="connsiteX63" fmla="*/ 245269 w 1890713"/>
              <a:gd name="connsiteY63" fmla="*/ 419100 h 673894"/>
              <a:gd name="connsiteX64" fmla="*/ 321469 w 1890713"/>
              <a:gd name="connsiteY64" fmla="*/ 402431 h 673894"/>
              <a:gd name="connsiteX65" fmla="*/ 414338 w 1890713"/>
              <a:gd name="connsiteY65" fmla="*/ 373856 h 673894"/>
              <a:gd name="connsiteX66" fmla="*/ 483394 w 1890713"/>
              <a:gd name="connsiteY66" fmla="*/ 350044 h 673894"/>
              <a:gd name="connsiteX67" fmla="*/ 588169 w 1890713"/>
              <a:gd name="connsiteY67" fmla="*/ 307181 h 673894"/>
              <a:gd name="connsiteX0" fmla="*/ 588169 w 1890713"/>
              <a:gd name="connsiteY0" fmla="*/ 307181 h 673894"/>
              <a:gd name="connsiteX1" fmla="*/ 781050 w 1890713"/>
              <a:gd name="connsiteY1" fmla="*/ 226219 h 673894"/>
              <a:gd name="connsiteX2" fmla="*/ 1004888 w 1890713"/>
              <a:gd name="connsiteY2" fmla="*/ 133350 h 673894"/>
              <a:gd name="connsiteX3" fmla="*/ 1178719 w 1890713"/>
              <a:gd name="connsiteY3" fmla="*/ 71437 h 673894"/>
              <a:gd name="connsiteX4" fmla="*/ 1290638 w 1890713"/>
              <a:gd name="connsiteY4" fmla="*/ 35719 h 673894"/>
              <a:gd name="connsiteX5" fmla="*/ 1371600 w 1890713"/>
              <a:gd name="connsiteY5" fmla="*/ 19050 h 673894"/>
              <a:gd name="connsiteX6" fmla="*/ 1445419 w 1890713"/>
              <a:gd name="connsiteY6" fmla="*/ 4762 h 673894"/>
              <a:gd name="connsiteX7" fmla="*/ 1512094 w 1890713"/>
              <a:gd name="connsiteY7" fmla="*/ 0 h 673894"/>
              <a:gd name="connsiteX8" fmla="*/ 1569244 w 1890713"/>
              <a:gd name="connsiteY8" fmla="*/ 0 h 673894"/>
              <a:gd name="connsiteX9" fmla="*/ 1626394 w 1890713"/>
              <a:gd name="connsiteY9" fmla="*/ 2381 h 673894"/>
              <a:gd name="connsiteX10" fmla="*/ 1664494 w 1890713"/>
              <a:gd name="connsiteY10" fmla="*/ 7144 h 673894"/>
              <a:gd name="connsiteX11" fmla="*/ 1702594 w 1890713"/>
              <a:gd name="connsiteY11" fmla="*/ 16669 h 673894"/>
              <a:gd name="connsiteX12" fmla="*/ 1735931 w 1890713"/>
              <a:gd name="connsiteY12" fmla="*/ 26194 h 673894"/>
              <a:gd name="connsiteX13" fmla="*/ 1769269 w 1890713"/>
              <a:gd name="connsiteY13" fmla="*/ 38100 h 673894"/>
              <a:gd name="connsiteX14" fmla="*/ 1804988 w 1890713"/>
              <a:gd name="connsiteY14" fmla="*/ 54769 h 673894"/>
              <a:gd name="connsiteX15" fmla="*/ 1857375 w 1890713"/>
              <a:gd name="connsiteY15" fmla="*/ 85725 h 673894"/>
              <a:gd name="connsiteX16" fmla="*/ 1890713 w 1890713"/>
              <a:gd name="connsiteY16" fmla="*/ 114300 h 673894"/>
              <a:gd name="connsiteX17" fmla="*/ 1771650 w 1890713"/>
              <a:gd name="connsiteY17" fmla="*/ 219075 h 673894"/>
              <a:gd name="connsiteX18" fmla="*/ 1752600 w 1890713"/>
              <a:gd name="connsiteY18" fmla="*/ 197644 h 673894"/>
              <a:gd name="connsiteX19" fmla="*/ 1724025 w 1890713"/>
              <a:gd name="connsiteY19" fmla="*/ 176212 h 673894"/>
              <a:gd name="connsiteX20" fmla="*/ 1709738 w 1890713"/>
              <a:gd name="connsiteY20" fmla="*/ 169069 h 673894"/>
              <a:gd name="connsiteX21" fmla="*/ 1676400 w 1890713"/>
              <a:gd name="connsiteY21" fmla="*/ 152400 h 673894"/>
              <a:gd name="connsiteX22" fmla="*/ 1650206 w 1890713"/>
              <a:gd name="connsiteY22" fmla="*/ 142875 h 673894"/>
              <a:gd name="connsiteX23" fmla="*/ 1624013 w 1890713"/>
              <a:gd name="connsiteY23" fmla="*/ 135731 h 673894"/>
              <a:gd name="connsiteX24" fmla="*/ 1593056 w 1890713"/>
              <a:gd name="connsiteY24" fmla="*/ 130969 h 673894"/>
              <a:gd name="connsiteX25" fmla="*/ 1566863 w 1890713"/>
              <a:gd name="connsiteY25" fmla="*/ 130969 h 673894"/>
              <a:gd name="connsiteX26" fmla="*/ 1531144 w 1890713"/>
              <a:gd name="connsiteY26" fmla="*/ 130969 h 673894"/>
              <a:gd name="connsiteX27" fmla="*/ 1488281 w 1890713"/>
              <a:gd name="connsiteY27" fmla="*/ 135731 h 673894"/>
              <a:gd name="connsiteX28" fmla="*/ 1428750 w 1890713"/>
              <a:gd name="connsiteY28" fmla="*/ 142875 h 673894"/>
              <a:gd name="connsiteX29" fmla="*/ 1376363 w 1890713"/>
              <a:gd name="connsiteY29" fmla="*/ 154781 h 673894"/>
              <a:gd name="connsiteX30" fmla="*/ 1316831 w 1890713"/>
              <a:gd name="connsiteY30" fmla="*/ 169069 h 673894"/>
              <a:gd name="connsiteX31" fmla="*/ 1245394 w 1890713"/>
              <a:gd name="connsiteY31" fmla="*/ 190500 h 673894"/>
              <a:gd name="connsiteX32" fmla="*/ 1164431 w 1890713"/>
              <a:gd name="connsiteY32" fmla="*/ 216694 h 673894"/>
              <a:gd name="connsiteX33" fmla="*/ 1100138 w 1890713"/>
              <a:gd name="connsiteY33" fmla="*/ 242887 h 673894"/>
              <a:gd name="connsiteX34" fmla="*/ 1031081 w 1890713"/>
              <a:gd name="connsiteY34" fmla="*/ 273844 h 673894"/>
              <a:gd name="connsiteX35" fmla="*/ 964406 w 1890713"/>
              <a:gd name="connsiteY35" fmla="*/ 304800 h 673894"/>
              <a:gd name="connsiteX36" fmla="*/ 885825 w 1890713"/>
              <a:gd name="connsiteY36" fmla="*/ 342900 h 673894"/>
              <a:gd name="connsiteX37" fmla="*/ 807244 w 1890713"/>
              <a:gd name="connsiteY37" fmla="*/ 383381 h 673894"/>
              <a:gd name="connsiteX38" fmla="*/ 709613 w 1890713"/>
              <a:gd name="connsiteY38" fmla="*/ 440531 h 673894"/>
              <a:gd name="connsiteX39" fmla="*/ 619125 w 1890713"/>
              <a:gd name="connsiteY39" fmla="*/ 502444 h 673894"/>
              <a:gd name="connsiteX40" fmla="*/ 552450 w 1890713"/>
              <a:gd name="connsiteY40" fmla="*/ 550069 h 673894"/>
              <a:gd name="connsiteX41" fmla="*/ 511969 w 1890713"/>
              <a:gd name="connsiteY41" fmla="*/ 581025 h 673894"/>
              <a:gd name="connsiteX42" fmla="*/ 440531 w 1890713"/>
              <a:gd name="connsiteY42" fmla="*/ 633412 h 673894"/>
              <a:gd name="connsiteX43" fmla="*/ 395288 w 1890713"/>
              <a:gd name="connsiteY43" fmla="*/ 659606 h 673894"/>
              <a:gd name="connsiteX44" fmla="*/ 369094 w 1890713"/>
              <a:gd name="connsiteY44" fmla="*/ 669131 h 673894"/>
              <a:gd name="connsiteX45" fmla="*/ 350044 w 1890713"/>
              <a:gd name="connsiteY45" fmla="*/ 673894 h 673894"/>
              <a:gd name="connsiteX46" fmla="*/ 338138 w 1890713"/>
              <a:gd name="connsiteY46" fmla="*/ 673894 h 673894"/>
              <a:gd name="connsiteX47" fmla="*/ 316706 w 1890713"/>
              <a:gd name="connsiteY47" fmla="*/ 666750 h 673894"/>
              <a:gd name="connsiteX48" fmla="*/ 188119 w 1890713"/>
              <a:gd name="connsiteY48" fmla="*/ 588169 h 673894"/>
              <a:gd name="connsiteX49" fmla="*/ 116681 w 1890713"/>
              <a:gd name="connsiteY49" fmla="*/ 535781 h 673894"/>
              <a:gd name="connsiteX50" fmla="*/ 57150 w 1890713"/>
              <a:gd name="connsiteY50" fmla="*/ 478631 h 673894"/>
              <a:gd name="connsiteX51" fmla="*/ 23813 w 1890713"/>
              <a:gd name="connsiteY51" fmla="*/ 438150 h 673894"/>
              <a:gd name="connsiteX52" fmla="*/ 11906 w 1890713"/>
              <a:gd name="connsiteY52" fmla="*/ 414337 h 673894"/>
              <a:gd name="connsiteX53" fmla="*/ 0 w 1890713"/>
              <a:gd name="connsiteY53" fmla="*/ 385762 h 673894"/>
              <a:gd name="connsiteX54" fmla="*/ 0 w 1890713"/>
              <a:gd name="connsiteY54" fmla="*/ 378619 h 673894"/>
              <a:gd name="connsiteX55" fmla="*/ 4763 w 1890713"/>
              <a:gd name="connsiteY55" fmla="*/ 366712 h 673894"/>
              <a:gd name="connsiteX56" fmla="*/ 19050 w 1890713"/>
              <a:gd name="connsiteY56" fmla="*/ 364331 h 673894"/>
              <a:gd name="connsiteX57" fmla="*/ 38100 w 1890713"/>
              <a:gd name="connsiteY57" fmla="*/ 369094 h 673894"/>
              <a:gd name="connsiteX58" fmla="*/ 54769 w 1890713"/>
              <a:gd name="connsiteY58" fmla="*/ 378619 h 673894"/>
              <a:gd name="connsiteX59" fmla="*/ 135731 w 1890713"/>
              <a:gd name="connsiteY59" fmla="*/ 411956 h 673894"/>
              <a:gd name="connsiteX60" fmla="*/ 190500 w 1890713"/>
              <a:gd name="connsiteY60" fmla="*/ 423862 h 673894"/>
              <a:gd name="connsiteX61" fmla="*/ 214313 w 1890713"/>
              <a:gd name="connsiteY61" fmla="*/ 423862 h 673894"/>
              <a:gd name="connsiteX62" fmla="*/ 245269 w 1890713"/>
              <a:gd name="connsiteY62" fmla="*/ 419100 h 673894"/>
              <a:gd name="connsiteX63" fmla="*/ 321469 w 1890713"/>
              <a:gd name="connsiteY63" fmla="*/ 402431 h 673894"/>
              <a:gd name="connsiteX64" fmla="*/ 414338 w 1890713"/>
              <a:gd name="connsiteY64" fmla="*/ 373856 h 673894"/>
              <a:gd name="connsiteX65" fmla="*/ 483394 w 1890713"/>
              <a:gd name="connsiteY65" fmla="*/ 350044 h 673894"/>
              <a:gd name="connsiteX66" fmla="*/ 588169 w 1890713"/>
              <a:gd name="connsiteY66" fmla="*/ 307181 h 673894"/>
              <a:gd name="connsiteX0" fmla="*/ 588169 w 1890713"/>
              <a:gd name="connsiteY0" fmla="*/ 307181 h 673894"/>
              <a:gd name="connsiteX1" fmla="*/ 781050 w 1890713"/>
              <a:gd name="connsiteY1" fmla="*/ 226219 h 673894"/>
              <a:gd name="connsiteX2" fmla="*/ 1004888 w 1890713"/>
              <a:gd name="connsiteY2" fmla="*/ 133350 h 673894"/>
              <a:gd name="connsiteX3" fmla="*/ 1178719 w 1890713"/>
              <a:gd name="connsiteY3" fmla="*/ 71437 h 673894"/>
              <a:gd name="connsiteX4" fmla="*/ 1290638 w 1890713"/>
              <a:gd name="connsiteY4" fmla="*/ 35719 h 673894"/>
              <a:gd name="connsiteX5" fmla="*/ 1371600 w 1890713"/>
              <a:gd name="connsiteY5" fmla="*/ 19050 h 673894"/>
              <a:gd name="connsiteX6" fmla="*/ 1445419 w 1890713"/>
              <a:gd name="connsiteY6" fmla="*/ 4762 h 673894"/>
              <a:gd name="connsiteX7" fmla="*/ 1512094 w 1890713"/>
              <a:gd name="connsiteY7" fmla="*/ 0 h 673894"/>
              <a:gd name="connsiteX8" fmla="*/ 1569244 w 1890713"/>
              <a:gd name="connsiteY8" fmla="*/ 0 h 673894"/>
              <a:gd name="connsiteX9" fmla="*/ 1626394 w 1890713"/>
              <a:gd name="connsiteY9" fmla="*/ 2381 h 673894"/>
              <a:gd name="connsiteX10" fmla="*/ 1664494 w 1890713"/>
              <a:gd name="connsiteY10" fmla="*/ 7144 h 673894"/>
              <a:gd name="connsiteX11" fmla="*/ 1702594 w 1890713"/>
              <a:gd name="connsiteY11" fmla="*/ 16669 h 673894"/>
              <a:gd name="connsiteX12" fmla="*/ 1735931 w 1890713"/>
              <a:gd name="connsiteY12" fmla="*/ 26194 h 673894"/>
              <a:gd name="connsiteX13" fmla="*/ 1769269 w 1890713"/>
              <a:gd name="connsiteY13" fmla="*/ 38100 h 673894"/>
              <a:gd name="connsiteX14" fmla="*/ 1804988 w 1890713"/>
              <a:gd name="connsiteY14" fmla="*/ 54769 h 673894"/>
              <a:gd name="connsiteX15" fmla="*/ 1857375 w 1890713"/>
              <a:gd name="connsiteY15" fmla="*/ 85725 h 673894"/>
              <a:gd name="connsiteX16" fmla="*/ 1890713 w 1890713"/>
              <a:gd name="connsiteY16" fmla="*/ 114300 h 673894"/>
              <a:gd name="connsiteX17" fmla="*/ 1771650 w 1890713"/>
              <a:gd name="connsiteY17" fmla="*/ 219075 h 673894"/>
              <a:gd name="connsiteX18" fmla="*/ 1724025 w 1890713"/>
              <a:gd name="connsiteY18" fmla="*/ 176212 h 673894"/>
              <a:gd name="connsiteX19" fmla="*/ 1709738 w 1890713"/>
              <a:gd name="connsiteY19" fmla="*/ 169069 h 673894"/>
              <a:gd name="connsiteX20" fmla="*/ 1676400 w 1890713"/>
              <a:gd name="connsiteY20" fmla="*/ 152400 h 673894"/>
              <a:gd name="connsiteX21" fmla="*/ 1650206 w 1890713"/>
              <a:gd name="connsiteY21" fmla="*/ 142875 h 673894"/>
              <a:gd name="connsiteX22" fmla="*/ 1624013 w 1890713"/>
              <a:gd name="connsiteY22" fmla="*/ 135731 h 673894"/>
              <a:gd name="connsiteX23" fmla="*/ 1593056 w 1890713"/>
              <a:gd name="connsiteY23" fmla="*/ 130969 h 673894"/>
              <a:gd name="connsiteX24" fmla="*/ 1566863 w 1890713"/>
              <a:gd name="connsiteY24" fmla="*/ 130969 h 673894"/>
              <a:gd name="connsiteX25" fmla="*/ 1531144 w 1890713"/>
              <a:gd name="connsiteY25" fmla="*/ 130969 h 673894"/>
              <a:gd name="connsiteX26" fmla="*/ 1488281 w 1890713"/>
              <a:gd name="connsiteY26" fmla="*/ 135731 h 673894"/>
              <a:gd name="connsiteX27" fmla="*/ 1428750 w 1890713"/>
              <a:gd name="connsiteY27" fmla="*/ 142875 h 673894"/>
              <a:gd name="connsiteX28" fmla="*/ 1376363 w 1890713"/>
              <a:gd name="connsiteY28" fmla="*/ 154781 h 673894"/>
              <a:gd name="connsiteX29" fmla="*/ 1316831 w 1890713"/>
              <a:gd name="connsiteY29" fmla="*/ 169069 h 673894"/>
              <a:gd name="connsiteX30" fmla="*/ 1245394 w 1890713"/>
              <a:gd name="connsiteY30" fmla="*/ 190500 h 673894"/>
              <a:gd name="connsiteX31" fmla="*/ 1164431 w 1890713"/>
              <a:gd name="connsiteY31" fmla="*/ 216694 h 673894"/>
              <a:gd name="connsiteX32" fmla="*/ 1100138 w 1890713"/>
              <a:gd name="connsiteY32" fmla="*/ 242887 h 673894"/>
              <a:gd name="connsiteX33" fmla="*/ 1031081 w 1890713"/>
              <a:gd name="connsiteY33" fmla="*/ 273844 h 673894"/>
              <a:gd name="connsiteX34" fmla="*/ 964406 w 1890713"/>
              <a:gd name="connsiteY34" fmla="*/ 304800 h 673894"/>
              <a:gd name="connsiteX35" fmla="*/ 885825 w 1890713"/>
              <a:gd name="connsiteY35" fmla="*/ 342900 h 673894"/>
              <a:gd name="connsiteX36" fmla="*/ 807244 w 1890713"/>
              <a:gd name="connsiteY36" fmla="*/ 383381 h 673894"/>
              <a:gd name="connsiteX37" fmla="*/ 709613 w 1890713"/>
              <a:gd name="connsiteY37" fmla="*/ 440531 h 673894"/>
              <a:gd name="connsiteX38" fmla="*/ 619125 w 1890713"/>
              <a:gd name="connsiteY38" fmla="*/ 502444 h 673894"/>
              <a:gd name="connsiteX39" fmla="*/ 552450 w 1890713"/>
              <a:gd name="connsiteY39" fmla="*/ 550069 h 673894"/>
              <a:gd name="connsiteX40" fmla="*/ 511969 w 1890713"/>
              <a:gd name="connsiteY40" fmla="*/ 581025 h 673894"/>
              <a:gd name="connsiteX41" fmla="*/ 440531 w 1890713"/>
              <a:gd name="connsiteY41" fmla="*/ 633412 h 673894"/>
              <a:gd name="connsiteX42" fmla="*/ 395288 w 1890713"/>
              <a:gd name="connsiteY42" fmla="*/ 659606 h 673894"/>
              <a:gd name="connsiteX43" fmla="*/ 369094 w 1890713"/>
              <a:gd name="connsiteY43" fmla="*/ 669131 h 673894"/>
              <a:gd name="connsiteX44" fmla="*/ 350044 w 1890713"/>
              <a:gd name="connsiteY44" fmla="*/ 673894 h 673894"/>
              <a:gd name="connsiteX45" fmla="*/ 338138 w 1890713"/>
              <a:gd name="connsiteY45" fmla="*/ 673894 h 673894"/>
              <a:gd name="connsiteX46" fmla="*/ 316706 w 1890713"/>
              <a:gd name="connsiteY46" fmla="*/ 666750 h 673894"/>
              <a:gd name="connsiteX47" fmla="*/ 188119 w 1890713"/>
              <a:gd name="connsiteY47" fmla="*/ 588169 h 673894"/>
              <a:gd name="connsiteX48" fmla="*/ 116681 w 1890713"/>
              <a:gd name="connsiteY48" fmla="*/ 535781 h 673894"/>
              <a:gd name="connsiteX49" fmla="*/ 57150 w 1890713"/>
              <a:gd name="connsiteY49" fmla="*/ 478631 h 673894"/>
              <a:gd name="connsiteX50" fmla="*/ 23813 w 1890713"/>
              <a:gd name="connsiteY50" fmla="*/ 438150 h 673894"/>
              <a:gd name="connsiteX51" fmla="*/ 11906 w 1890713"/>
              <a:gd name="connsiteY51" fmla="*/ 414337 h 673894"/>
              <a:gd name="connsiteX52" fmla="*/ 0 w 1890713"/>
              <a:gd name="connsiteY52" fmla="*/ 385762 h 673894"/>
              <a:gd name="connsiteX53" fmla="*/ 0 w 1890713"/>
              <a:gd name="connsiteY53" fmla="*/ 378619 h 673894"/>
              <a:gd name="connsiteX54" fmla="*/ 4763 w 1890713"/>
              <a:gd name="connsiteY54" fmla="*/ 366712 h 673894"/>
              <a:gd name="connsiteX55" fmla="*/ 19050 w 1890713"/>
              <a:gd name="connsiteY55" fmla="*/ 364331 h 673894"/>
              <a:gd name="connsiteX56" fmla="*/ 38100 w 1890713"/>
              <a:gd name="connsiteY56" fmla="*/ 369094 h 673894"/>
              <a:gd name="connsiteX57" fmla="*/ 54769 w 1890713"/>
              <a:gd name="connsiteY57" fmla="*/ 378619 h 673894"/>
              <a:gd name="connsiteX58" fmla="*/ 135731 w 1890713"/>
              <a:gd name="connsiteY58" fmla="*/ 411956 h 673894"/>
              <a:gd name="connsiteX59" fmla="*/ 190500 w 1890713"/>
              <a:gd name="connsiteY59" fmla="*/ 423862 h 673894"/>
              <a:gd name="connsiteX60" fmla="*/ 214313 w 1890713"/>
              <a:gd name="connsiteY60" fmla="*/ 423862 h 673894"/>
              <a:gd name="connsiteX61" fmla="*/ 245269 w 1890713"/>
              <a:gd name="connsiteY61" fmla="*/ 419100 h 673894"/>
              <a:gd name="connsiteX62" fmla="*/ 321469 w 1890713"/>
              <a:gd name="connsiteY62" fmla="*/ 402431 h 673894"/>
              <a:gd name="connsiteX63" fmla="*/ 414338 w 1890713"/>
              <a:gd name="connsiteY63" fmla="*/ 373856 h 673894"/>
              <a:gd name="connsiteX64" fmla="*/ 483394 w 1890713"/>
              <a:gd name="connsiteY64" fmla="*/ 350044 h 673894"/>
              <a:gd name="connsiteX65" fmla="*/ 588169 w 1890713"/>
              <a:gd name="connsiteY65" fmla="*/ 307181 h 673894"/>
              <a:gd name="connsiteX0" fmla="*/ 588169 w 1890713"/>
              <a:gd name="connsiteY0" fmla="*/ 307181 h 673894"/>
              <a:gd name="connsiteX1" fmla="*/ 781050 w 1890713"/>
              <a:gd name="connsiteY1" fmla="*/ 226219 h 673894"/>
              <a:gd name="connsiteX2" fmla="*/ 1004888 w 1890713"/>
              <a:gd name="connsiteY2" fmla="*/ 133350 h 673894"/>
              <a:gd name="connsiteX3" fmla="*/ 1178719 w 1890713"/>
              <a:gd name="connsiteY3" fmla="*/ 71437 h 673894"/>
              <a:gd name="connsiteX4" fmla="*/ 1290638 w 1890713"/>
              <a:gd name="connsiteY4" fmla="*/ 35719 h 673894"/>
              <a:gd name="connsiteX5" fmla="*/ 1371600 w 1890713"/>
              <a:gd name="connsiteY5" fmla="*/ 19050 h 673894"/>
              <a:gd name="connsiteX6" fmla="*/ 1445419 w 1890713"/>
              <a:gd name="connsiteY6" fmla="*/ 4762 h 673894"/>
              <a:gd name="connsiteX7" fmla="*/ 1512094 w 1890713"/>
              <a:gd name="connsiteY7" fmla="*/ 0 h 673894"/>
              <a:gd name="connsiteX8" fmla="*/ 1569244 w 1890713"/>
              <a:gd name="connsiteY8" fmla="*/ 0 h 673894"/>
              <a:gd name="connsiteX9" fmla="*/ 1626394 w 1890713"/>
              <a:gd name="connsiteY9" fmla="*/ 2381 h 673894"/>
              <a:gd name="connsiteX10" fmla="*/ 1664494 w 1890713"/>
              <a:gd name="connsiteY10" fmla="*/ 7144 h 673894"/>
              <a:gd name="connsiteX11" fmla="*/ 1702594 w 1890713"/>
              <a:gd name="connsiteY11" fmla="*/ 16669 h 673894"/>
              <a:gd name="connsiteX12" fmla="*/ 1735931 w 1890713"/>
              <a:gd name="connsiteY12" fmla="*/ 26194 h 673894"/>
              <a:gd name="connsiteX13" fmla="*/ 1769269 w 1890713"/>
              <a:gd name="connsiteY13" fmla="*/ 38100 h 673894"/>
              <a:gd name="connsiteX14" fmla="*/ 1804988 w 1890713"/>
              <a:gd name="connsiteY14" fmla="*/ 54769 h 673894"/>
              <a:gd name="connsiteX15" fmla="*/ 1857375 w 1890713"/>
              <a:gd name="connsiteY15" fmla="*/ 85725 h 673894"/>
              <a:gd name="connsiteX16" fmla="*/ 1890713 w 1890713"/>
              <a:gd name="connsiteY16" fmla="*/ 114300 h 673894"/>
              <a:gd name="connsiteX17" fmla="*/ 1724025 w 1890713"/>
              <a:gd name="connsiteY17" fmla="*/ 176212 h 673894"/>
              <a:gd name="connsiteX18" fmla="*/ 1709738 w 1890713"/>
              <a:gd name="connsiteY18" fmla="*/ 169069 h 673894"/>
              <a:gd name="connsiteX19" fmla="*/ 1676400 w 1890713"/>
              <a:gd name="connsiteY19" fmla="*/ 152400 h 673894"/>
              <a:gd name="connsiteX20" fmla="*/ 1650206 w 1890713"/>
              <a:gd name="connsiteY20" fmla="*/ 142875 h 673894"/>
              <a:gd name="connsiteX21" fmla="*/ 1624013 w 1890713"/>
              <a:gd name="connsiteY21" fmla="*/ 135731 h 673894"/>
              <a:gd name="connsiteX22" fmla="*/ 1593056 w 1890713"/>
              <a:gd name="connsiteY22" fmla="*/ 130969 h 673894"/>
              <a:gd name="connsiteX23" fmla="*/ 1566863 w 1890713"/>
              <a:gd name="connsiteY23" fmla="*/ 130969 h 673894"/>
              <a:gd name="connsiteX24" fmla="*/ 1531144 w 1890713"/>
              <a:gd name="connsiteY24" fmla="*/ 130969 h 673894"/>
              <a:gd name="connsiteX25" fmla="*/ 1488281 w 1890713"/>
              <a:gd name="connsiteY25" fmla="*/ 135731 h 673894"/>
              <a:gd name="connsiteX26" fmla="*/ 1428750 w 1890713"/>
              <a:gd name="connsiteY26" fmla="*/ 142875 h 673894"/>
              <a:gd name="connsiteX27" fmla="*/ 1376363 w 1890713"/>
              <a:gd name="connsiteY27" fmla="*/ 154781 h 673894"/>
              <a:gd name="connsiteX28" fmla="*/ 1316831 w 1890713"/>
              <a:gd name="connsiteY28" fmla="*/ 169069 h 673894"/>
              <a:gd name="connsiteX29" fmla="*/ 1245394 w 1890713"/>
              <a:gd name="connsiteY29" fmla="*/ 190500 h 673894"/>
              <a:gd name="connsiteX30" fmla="*/ 1164431 w 1890713"/>
              <a:gd name="connsiteY30" fmla="*/ 216694 h 673894"/>
              <a:gd name="connsiteX31" fmla="*/ 1100138 w 1890713"/>
              <a:gd name="connsiteY31" fmla="*/ 242887 h 673894"/>
              <a:gd name="connsiteX32" fmla="*/ 1031081 w 1890713"/>
              <a:gd name="connsiteY32" fmla="*/ 273844 h 673894"/>
              <a:gd name="connsiteX33" fmla="*/ 964406 w 1890713"/>
              <a:gd name="connsiteY33" fmla="*/ 304800 h 673894"/>
              <a:gd name="connsiteX34" fmla="*/ 885825 w 1890713"/>
              <a:gd name="connsiteY34" fmla="*/ 342900 h 673894"/>
              <a:gd name="connsiteX35" fmla="*/ 807244 w 1890713"/>
              <a:gd name="connsiteY35" fmla="*/ 383381 h 673894"/>
              <a:gd name="connsiteX36" fmla="*/ 709613 w 1890713"/>
              <a:gd name="connsiteY36" fmla="*/ 440531 h 673894"/>
              <a:gd name="connsiteX37" fmla="*/ 619125 w 1890713"/>
              <a:gd name="connsiteY37" fmla="*/ 502444 h 673894"/>
              <a:gd name="connsiteX38" fmla="*/ 552450 w 1890713"/>
              <a:gd name="connsiteY38" fmla="*/ 550069 h 673894"/>
              <a:gd name="connsiteX39" fmla="*/ 511969 w 1890713"/>
              <a:gd name="connsiteY39" fmla="*/ 581025 h 673894"/>
              <a:gd name="connsiteX40" fmla="*/ 440531 w 1890713"/>
              <a:gd name="connsiteY40" fmla="*/ 633412 h 673894"/>
              <a:gd name="connsiteX41" fmla="*/ 395288 w 1890713"/>
              <a:gd name="connsiteY41" fmla="*/ 659606 h 673894"/>
              <a:gd name="connsiteX42" fmla="*/ 369094 w 1890713"/>
              <a:gd name="connsiteY42" fmla="*/ 669131 h 673894"/>
              <a:gd name="connsiteX43" fmla="*/ 350044 w 1890713"/>
              <a:gd name="connsiteY43" fmla="*/ 673894 h 673894"/>
              <a:gd name="connsiteX44" fmla="*/ 338138 w 1890713"/>
              <a:gd name="connsiteY44" fmla="*/ 673894 h 673894"/>
              <a:gd name="connsiteX45" fmla="*/ 316706 w 1890713"/>
              <a:gd name="connsiteY45" fmla="*/ 666750 h 673894"/>
              <a:gd name="connsiteX46" fmla="*/ 188119 w 1890713"/>
              <a:gd name="connsiteY46" fmla="*/ 588169 h 673894"/>
              <a:gd name="connsiteX47" fmla="*/ 116681 w 1890713"/>
              <a:gd name="connsiteY47" fmla="*/ 535781 h 673894"/>
              <a:gd name="connsiteX48" fmla="*/ 57150 w 1890713"/>
              <a:gd name="connsiteY48" fmla="*/ 478631 h 673894"/>
              <a:gd name="connsiteX49" fmla="*/ 23813 w 1890713"/>
              <a:gd name="connsiteY49" fmla="*/ 438150 h 673894"/>
              <a:gd name="connsiteX50" fmla="*/ 11906 w 1890713"/>
              <a:gd name="connsiteY50" fmla="*/ 414337 h 673894"/>
              <a:gd name="connsiteX51" fmla="*/ 0 w 1890713"/>
              <a:gd name="connsiteY51" fmla="*/ 385762 h 673894"/>
              <a:gd name="connsiteX52" fmla="*/ 0 w 1890713"/>
              <a:gd name="connsiteY52" fmla="*/ 378619 h 673894"/>
              <a:gd name="connsiteX53" fmla="*/ 4763 w 1890713"/>
              <a:gd name="connsiteY53" fmla="*/ 366712 h 673894"/>
              <a:gd name="connsiteX54" fmla="*/ 19050 w 1890713"/>
              <a:gd name="connsiteY54" fmla="*/ 364331 h 673894"/>
              <a:gd name="connsiteX55" fmla="*/ 38100 w 1890713"/>
              <a:gd name="connsiteY55" fmla="*/ 369094 h 673894"/>
              <a:gd name="connsiteX56" fmla="*/ 54769 w 1890713"/>
              <a:gd name="connsiteY56" fmla="*/ 378619 h 673894"/>
              <a:gd name="connsiteX57" fmla="*/ 135731 w 1890713"/>
              <a:gd name="connsiteY57" fmla="*/ 411956 h 673894"/>
              <a:gd name="connsiteX58" fmla="*/ 190500 w 1890713"/>
              <a:gd name="connsiteY58" fmla="*/ 423862 h 673894"/>
              <a:gd name="connsiteX59" fmla="*/ 214313 w 1890713"/>
              <a:gd name="connsiteY59" fmla="*/ 423862 h 673894"/>
              <a:gd name="connsiteX60" fmla="*/ 245269 w 1890713"/>
              <a:gd name="connsiteY60" fmla="*/ 419100 h 673894"/>
              <a:gd name="connsiteX61" fmla="*/ 321469 w 1890713"/>
              <a:gd name="connsiteY61" fmla="*/ 402431 h 673894"/>
              <a:gd name="connsiteX62" fmla="*/ 414338 w 1890713"/>
              <a:gd name="connsiteY62" fmla="*/ 373856 h 673894"/>
              <a:gd name="connsiteX63" fmla="*/ 483394 w 1890713"/>
              <a:gd name="connsiteY63" fmla="*/ 350044 h 673894"/>
              <a:gd name="connsiteX64" fmla="*/ 588169 w 1890713"/>
              <a:gd name="connsiteY64" fmla="*/ 307181 h 67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890713" h="673894">
                <a:moveTo>
                  <a:pt x="588169" y="307181"/>
                </a:moveTo>
                <a:lnTo>
                  <a:pt x="781050" y="226219"/>
                </a:lnTo>
                <a:lnTo>
                  <a:pt x="1004888" y="133350"/>
                </a:lnTo>
                <a:lnTo>
                  <a:pt x="1178719" y="71437"/>
                </a:lnTo>
                <a:lnTo>
                  <a:pt x="1290638" y="35719"/>
                </a:lnTo>
                <a:lnTo>
                  <a:pt x="1371600" y="19050"/>
                </a:lnTo>
                <a:lnTo>
                  <a:pt x="1445419" y="4762"/>
                </a:lnTo>
                <a:lnTo>
                  <a:pt x="1512094" y="0"/>
                </a:lnTo>
                <a:lnTo>
                  <a:pt x="1569244" y="0"/>
                </a:lnTo>
                <a:lnTo>
                  <a:pt x="1626394" y="2381"/>
                </a:lnTo>
                <a:lnTo>
                  <a:pt x="1664494" y="7144"/>
                </a:lnTo>
                <a:lnTo>
                  <a:pt x="1702594" y="16669"/>
                </a:lnTo>
                <a:lnTo>
                  <a:pt x="1735931" y="26194"/>
                </a:lnTo>
                <a:lnTo>
                  <a:pt x="1769269" y="38100"/>
                </a:lnTo>
                <a:lnTo>
                  <a:pt x="1804988" y="54769"/>
                </a:lnTo>
                <a:lnTo>
                  <a:pt x="1857375" y="85725"/>
                </a:lnTo>
                <a:lnTo>
                  <a:pt x="1890713" y="114300"/>
                </a:lnTo>
                <a:lnTo>
                  <a:pt x="1724025" y="176212"/>
                </a:lnTo>
                <a:lnTo>
                  <a:pt x="1709738" y="169069"/>
                </a:lnTo>
                <a:lnTo>
                  <a:pt x="1676400" y="152400"/>
                </a:lnTo>
                <a:lnTo>
                  <a:pt x="1650206" y="142875"/>
                </a:lnTo>
                <a:lnTo>
                  <a:pt x="1624013" y="135731"/>
                </a:lnTo>
                <a:lnTo>
                  <a:pt x="1593056" y="130969"/>
                </a:lnTo>
                <a:lnTo>
                  <a:pt x="1566863" y="130969"/>
                </a:lnTo>
                <a:lnTo>
                  <a:pt x="1531144" y="130969"/>
                </a:lnTo>
                <a:lnTo>
                  <a:pt x="1488281" y="135731"/>
                </a:lnTo>
                <a:lnTo>
                  <a:pt x="1428750" y="142875"/>
                </a:lnTo>
                <a:lnTo>
                  <a:pt x="1376363" y="154781"/>
                </a:lnTo>
                <a:lnTo>
                  <a:pt x="1316831" y="169069"/>
                </a:lnTo>
                <a:lnTo>
                  <a:pt x="1245394" y="190500"/>
                </a:lnTo>
                <a:lnTo>
                  <a:pt x="1164431" y="216694"/>
                </a:lnTo>
                <a:lnTo>
                  <a:pt x="1100138" y="242887"/>
                </a:lnTo>
                <a:lnTo>
                  <a:pt x="1031081" y="273844"/>
                </a:lnTo>
                <a:lnTo>
                  <a:pt x="964406" y="304800"/>
                </a:lnTo>
                <a:lnTo>
                  <a:pt x="885825" y="342900"/>
                </a:lnTo>
                <a:lnTo>
                  <a:pt x="807244" y="383381"/>
                </a:lnTo>
                <a:lnTo>
                  <a:pt x="709613" y="440531"/>
                </a:lnTo>
                <a:lnTo>
                  <a:pt x="619125" y="502444"/>
                </a:lnTo>
                <a:lnTo>
                  <a:pt x="552450" y="550069"/>
                </a:lnTo>
                <a:lnTo>
                  <a:pt x="511969" y="581025"/>
                </a:lnTo>
                <a:lnTo>
                  <a:pt x="440531" y="633412"/>
                </a:lnTo>
                <a:lnTo>
                  <a:pt x="395288" y="659606"/>
                </a:lnTo>
                <a:lnTo>
                  <a:pt x="369094" y="669131"/>
                </a:lnTo>
                <a:lnTo>
                  <a:pt x="350044" y="673894"/>
                </a:lnTo>
                <a:lnTo>
                  <a:pt x="338138" y="673894"/>
                </a:lnTo>
                <a:lnTo>
                  <a:pt x="316706" y="666750"/>
                </a:lnTo>
                <a:lnTo>
                  <a:pt x="188119" y="588169"/>
                </a:lnTo>
                <a:lnTo>
                  <a:pt x="116681" y="535781"/>
                </a:lnTo>
                <a:lnTo>
                  <a:pt x="57150" y="478631"/>
                </a:lnTo>
                <a:lnTo>
                  <a:pt x="23813" y="438150"/>
                </a:lnTo>
                <a:lnTo>
                  <a:pt x="11906" y="414337"/>
                </a:lnTo>
                <a:lnTo>
                  <a:pt x="0" y="385762"/>
                </a:lnTo>
                <a:lnTo>
                  <a:pt x="0" y="378619"/>
                </a:lnTo>
                <a:lnTo>
                  <a:pt x="4763" y="366712"/>
                </a:lnTo>
                <a:lnTo>
                  <a:pt x="19050" y="364331"/>
                </a:lnTo>
                <a:lnTo>
                  <a:pt x="38100" y="369094"/>
                </a:lnTo>
                <a:lnTo>
                  <a:pt x="54769" y="378619"/>
                </a:lnTo>
                <a:lnTo>
                  <a:pt x="135731" y="411956"/>
                </a:lnTo>
                <a:lnTo>
                  <a:pt x="190500" y="423862"/>
                </a:lnTo>
                <a:lnTo>
                  <a:pt x="214313" y="423862"/>
                </a:lnTo>
                <a:lnTo>
                  <a:pt x="245269" y="419100"/>
                </a:lnTo>
                <a:lnTo>
                  <a:pt x="321469" y="402431"/>
                </a:lnTo>
                <a:lnTo>
                  <a:pt x="414338" y="373856"/>
                </a:lnTo>
                <a:lnTo>
                  <a:pt x="483394" y="350044"/>
                </a:lnTo>
                <a:lnTo>
                  <a:pt x="588169" y="3071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>
          <a:xfrm rot="16200000">
            <a:off x="3393587" y="3995860"/>
            <a:ext cx="3149600" cy="974481"/>
          </a:xfrm>
          <a:custGeom>
            <a:avLst/>
            <a:gdLst>
              <a:gd name="connsiteX0" fmla="*/ 685156 w 3150173"/>
              <a:gd name="connsiteY0" fmla="*/ 327124 h 1056068"/>
              <a:gd name="connsiteX1" fmla="*/ 914400 w 3150173"/>
              <a:gd name="connsiteY1" fmla="*/ 427579 h 1056068"/>
              <a:gd name="connsiteX2" fmla="*/ 991673 w 3150173"/>
              <a:gd name="connsiteY2" fmla="*/ 461064 h 1056068"/>
              <a:gd name="connsiteX3" fmla="*/ 1159099 w 3150173"/>
              <a:gd name="connsiteY3" fmla="*/ 525458 h 1056068"/>
              <a:gd name="connsiteX4" fmla="*/ 1311070 w 3150173"/>
              <a:gd name="connsiteY4" fmla="*/ 576974 h 1056068"/>
              <a:gd name="connsiteX5" fmla="*/ 1478495 w 3150173"/>
              <a:gd name="connsiteY5" fmla="*/ 625913 h 1056068"/>
              <a:gd name="connsiteX6" fmla="*/ 1671678 w 3150173"/>
              <a:gd name="connsiteY6" fmla="*/ 674853 h 1056068"/>
              <a:gd name="connsiteX7" fmla="*/ 1859710 w 3150173"/>
              <a:gd name="connsiteY7" fmla="*/ 716066 h 1056068"/>
              <a:gd name="connsiteX8" fmla="*/ 1970468 w 3150173"/>
              <a:gd name="connsiteY8" fmla="*/ 739247 h 1056068"/>
              <a:gd name="connsiteX9" fmla="*/ 2096681 w 3150173"/>
              <a:gd name="connsiteY9" fmla="*/ 757278 h 1056068"/>
              <a:gd name="connsiteX10" fmla="*/ 2240924 w 3150173"/>
              <a:gd name="connsiteY10" fmla="*/ 772733 h 1056068"/>
              <a:gd name="connsiteX11" fmla="*/ 2405774 w 3150173"/>
              <a:gd name="connsiteY11" fmla="*/ 783036 h 1056068"/>
              <a:gd name="connsiteX12" fmla="*/ 2542290 w 3150173"/>
              <a:gd name="connsiteY12" fmla="*/ 785611 h 1056068"/>
              <a:gd name="connsiteX13" fmla="*/ 2712291 w 3150173"/>
              <a:gd name="connsiteY13" fmla="*/ 775308 h 1056068"/>
              <a:gd name="connsiteX14" fmla="*/ 2841080 w 3150173"/>
              <a:gd name="connsiteY14" fmla="*/ 746975 h 1056068"/>
              <a:gd name="connsiteX15" fmla="*/ 2923504 w 3150173"/>
              <a:gd name="connsiteY15" fmla="*/ 716066 h 1056068"/>
              <a:gd name="connsiteX16" fmla="*/ 2995626 w 3150173"/>
              <a:gd name="connsiteY16" fmla="*/ 677429 h 1056068"/>
              <a:gd name="connsiteX17" fmla="*/ 3034263 w 3150173"/>
              <a:gd name="connsiteY17" fmla="*/ 646520 h 1056068"/>
              <a:gd name="connsiteX18" fmla="*/ 3065172 w 3150173"/>
              <a:gd name="connsiteY18" fmla="*/ 610459 h 1056068"/>
              <a:gd name="connsiteX19" fmla="*/ 3085778 w 3150173"/>
              <a:gd name="connsiteY19" fmla="*/ 579549 h 1056068"/>
              <a:gd name="connsiteX20" fmla="*/ 3150173 w 3150173"/>
              <a:gd name="connsiteY20" fmla="*/ 741823 h 1056068"/>
              <a:gd name="connsiteX21" fmla="*/ 3114112 w 3150173"/>
              <a:gd name="connsiteY21" fmla="*/ 780460 h 1056068"/>
              <a:gd name="connsiteX22" fmla="*/ 3067748 w 3150173"/>
              <a:gd name="connsiteY22" fmla="*/ 829400 h 1056068"/>
              <a:gd name="connsiteX23" fmla="*/ 3023960 w 3150173"/>
              <a:gd name="connsiteY23" fmla="*/ 860309 h 1056068"/>
              <a:gd name="connsiteX24" fmla="*/ 2980172 w 3150173"/>
              <a:gd name="connsiteY24" fmla="*/ 891218 h 1056068"/>
              <a:gd name="connsiteX25" fmla="*/ 2931232 w 3150173"/>
              <a:gd name="connsiteY25" fmla="*/ 916976 h 1056068"/>
              <a:gd name="connsiteX26" fmla="*/ 2877141 w 3150173"/>
              <a:gd name="connsiteY26" fmla="*/ 945309 h 1056068"/>
              <a:gd name="connsiteX27" fmla="*/ 2810170 w 3150173"/>
              <a:gd name="connsiteY27" fmla="*/ 973643 h 1056068"/>
              <a:gd name="connsiteX28" fmla="*/ 2732897 w 3150173"/>
              <a:gd name="connsiteY28" fmla="*/ 999401 h 1056068"/>
              <a:gd name="connsiteX29" fmla="*/ 2660775 w 3150173"/>
              <a:gd name="connsiteY29" fmla="*/ 1022583 h 1056068"/>
              <a:gd name="connsiteX30" fmla="*/ 2588654 w 3150173"/>
              <a:gd name="connsiteY30" fmla="*/ 1038037 h 1056068"/>
              <a:gd name="connsiteX31" fmla="*/ 2529411 w 3150173"/>
              <a:gd name="connsiteY31" fmla="*/ 1048340 h 1056068"/>
              <a:gd name="connsiteX32" fmla="*/ 2493350 w 3150173"/>
              <a:gd name="connsiteY32" fmla="*/ 1050916 h 1056068"/>
              <a:gd name="connsiteX33" fmla="*/ 2416077 w 3150173"/>
              <a:gd name="connsiteY33" fmla="*/ 1056068 h 1056068"/>
              <a:gd name="connsiteX34" fmla="*/ 2310470 w 3150173"/>
              <a:gd name="connsiteY34" fmla="*/ 1050916 h 1056068"/>
              <a:gd name="connsiteX35" fmla="*/ 2210015 w 3150173"/>
              <a:gd name="connsiteY35" fmla="*/ 1045765 h 1056068"/>
              <a:gd name="connsiteX36" fmla="*/ 2125014 w 3150173"/>
              <a:gd name="connsiteY36" fmla="*/ 1038037 h 1056068"/>
              <a:gd name="connsiteX37" fmla="*/ 2029711 w 3150173"/>
              <a:gd name="connsiteY37" fmla="*/ 1022583 h 1056068"/>
              <a:gd name="connsiteX38" fmla="*/ 1916377 w 3150173"/>
              <a:gd name="connsiteY38" fmla="*/ 999401 h 1056068"/>
              <a:gd name="connsiteX39" fmla="*/ 1810770 w 3150173"/>
              <a:gd name="connsiteY39" fmla="*/ 976219 h 1056068"/>
              <a:gd name="connsiteX40" fmla="*/ 1681981 w 3150173"/>
              <a:gd name="connsiteY40" fmla="*/ 940158 h 1056068"/>
              <a:gd name="connsiteX41" fmla="*/ 1594405 w 3150173"/>
              <a:gd name="connsiteY41" fmla="*/ 911824 h 1056068"/>
              <a:gd name="connsiteX42" fmla="*/ 1491374 w 3150173"/>
              <a:gd name="connsiteY42" fmla="*/ 873188 h 1056068"/>
              <a:gd name="connsiteX43" fmla="*/ 1370312 w 3150173"/>
              <a:gd name="connsiteY43" fmla="*/ 826824 h 1056068"/>
              <a:gd name="connsiteX44" fmla="*/ 1262130 w 3150173"/>
              <a:gd name="connsiteY44" fmla="*/ 783036 h 1056068"/>
              <a:gd name="connsiteX45" fmla="*/ 1097280 w 3150173"/>
              <a:gd name="connsiteY45" fmla="*/ 698035 h 1056068"/>
              <a:gd name="connsiteX46" fmla="*/ 960764 w 3150173"/>
              <a:gd name="connsiteY46" fmla="*/ 628489 h 1056068"/>
              <a:gd name="connsiteX47" fmla="*/ 716066 w 3150173"/>
              <a:gd name="connsiteY47" fmla="*/ 491973 h 1056068"/>
              <a:gd name="connsiteX48" fmla="*/ 255002 w 3150173"/>
              <a:gd name="connsiteY48" fmla="*/ 208638 h 1056068"/>
              <a:gd name="connsiteX49" fmla="*/ 69546 w 3150173"/>
              <a:gd name="connsiteY49" fmla="*/ 85001 h 1056068"/>
              <a:gd name="connsiteX50" fmla="*/ 20606 w 3150173"/>
              <a:gd name="connsiteY50" fmla="*/ 54091 h 1056068"/>
              <a:gd name="connsiteX51" fmla="*/ 10303 w 3150173"/>
              <a:gd name="connsiteY51" fmla="*/ 38637 h 1056068"/>
              <a:gd name="connsiteX52" fmla="*/ 0 w 3150173"/>
              <a:gd name="connsiteY52" fmla="*/ 18031 h 1056068"/>
              <a:gd name="connsiteX53" fmla="*/ 0 w 3150173"/>
              <a:gd name="connsiteY53" fmla="*/ 12879 h 1056068"/>
              <a:gd name="connsiteX54" fmla="*/ 5152 w 3150173"/>
              <a:gd name="connsiteY54" fmla="*/ 2576 h 1056068"/>
              <a:gd name="connsiteX55" fmla="*/ 15455 w 3150173"/>
              <a:gd name="connsiteY55" fmla="*/ 0 h 1056068"/>
              <a:gd name="connsiteX56" fmla="*/ 30910 w 3150173"/>
              <a:gd name="connsiteY56" fmla="*/ 0 h 1056068"/>
              <a:gd name="connsiteX57" fmla="*/ 54092 w 3150173"/>
              <a:gd name="connsiteY57" fmla="*/ 10303 h 1056068"/>
              <a:gd name="connsiteX58" fmla="*/ 149395 w 3150173"/>
              <a:gd name="connsiteY58" fmla="*/ 64395 h 1056068"/>
              <a:gd name="connsiteX59" fmla="*/ 378639 w 3150173"/>
              <a:gd name="connsiteY59" fmla="*/ 182880 h 1056068"/>
              <a:gd name="connsiteX60" fmla="*/ 491973 w 3150173"/>
              <a:gd name="connsiteY60" fmla="*/ 239547 h 1056068"/>
              <a:gd name="connsiteX61" fmla="*/ 569246 w 3150173"/>
              <a:gd name="connsiteY61" fmla="*/ 275608 h 1056068"/>
              <a:gd name="connsiteX62" fmla="*/ 615610 w 3150173"/>
              <a:gd name="connsiteY62" fmla="*/ 298790 h 1056068"/>
              <a:gd name="connsiteX63" fmla="*/ 685156 w 3150173"/>
              <a:gd name="connsiteY63" fmla="*/ 327124 h 1056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150173" h="1056068">
                <a:moveTo>
                  <a:pt x="685156" y="327124"/>
                </a:moveTo>
                <a:lnTo>
                  <a:pt x="914400" y="427579"/>
                </a:lnTo>
                <a:lnTo>
                  <a:pt x="991673" y="461064"/>
                </a:lnTo>
                <a:lnTo>
                  <a:pt x="1159099" y="525458"/>
                </a:lnTo>
                <a:lnTo>
                  <a:pt x="1311070" y="576974"/>
                </a:lnTo>
                <a:lnTo>
                  <a:pt x="1478495" y="625913"/>
                </a:lnTo>
                <a:lnTo>
                  <a:pt x="1671678" y="674853"/>
                </a:lnTo>
                <a:lnTo>
                  <a:pt x="1859710" y="716066"/>
                </a:lnTo>
                <a:lnTo>
                  <a:pt x="1970468" y="739247"/>
                </a:lnTo>
                <a:lnTo>
                  <a:pt x="2096681" y="757278"/>
                </a:lnTo>
                <a:lnTo>
                  <a:pt x="2240924" y="772733"/>
                </a:lnTo>
                <a:lnTo>
                  <a:pt x="2405774" y="783036"/>
                </a:lnTo>
                <a:lnTo>
                  <a:pt x="2542290" y="785611"/>
                </a:lnTo>
                <a:lnTo>
                  <a:pt x="2712291" y="775308"/>
                </a:lnTo>
                <a:lnTo>
                  <a:pt x="2841080" y="746975"/>
                </a:lnTo>
                <a:lnTo>
                  <a:pt x="2923504" y="716066"/>
                </a:lnTo>
                <a:lnTo>
                  <a:pt x="2995626" y="677429"/>
                </a:lnTo>
                <a:lnTo>
                  <a:pt x="3034263" y="646520"/>
                </a:lnTo>
                <a:lnTo>
                  <a:pt x="3065172" y="610459"/>
                </a:lnTo>
                <a:lnTo>
                  <a:pt x="3085778" y="579549"/>
                </a:lnTo>
                <a:lnTo>
                  <a:pt x="3150173" y="741823"/>
                </a:lnTo>
                <a:lnTo>
                  <a:pt x="3114112" y="780460"/>
                </a:lnTo>
                <a:lnTo>
                  <a:pt x="3067748" y="829400"/>
                </a:lnTo>
                <a:lnTo>
                  <a:pt x="3023960" y="860309"/>
                </a:lnTo>
                <a:lnTo>
                  <a:pt x="2980172" y="891218"/>
                </a:lnTo>
                <a:lnTo>
                  <a:pt x="2931232" y="916976"/>
                </a:lnTo>
                <a:lnTo>
                  <a:pt x="2877141" y="945309"/>
                </a:lnTo>
                <a:lnTo>
                  <a:pt x="2810170" y="973643"/>
                </a:lnTo>
                <a:lnTo>
                  <a:pt x="2732897" y="999401"/>
                </a:lnTo>
                <a:lnTo>
                  <a:pt x="2660775" y="1022583"/>
                </a:lnTo>
                <a:lnTo>
                  <a:pt x="2588654" y="1038037"/>
                </a:lnTo>
                <a:lnTo>
                  <a:pt x="2529411" y="1048340"/>
                </a:lnTo>
                <a:lnTo>
                  <a:pt x="2493350" y="1050916"/>
                </a:lnTo>
                <a:lnTo>
                  <a:pt x="2416077" y="1056068"/>
                </a:lnTo>
                <a:lnTo>
                  <a:pt x="2310470" y="1050916"/>
                </a:lnTo>
                <a:lnTo>
                  <a:pt x="2210015" y="1045765"/>
                </a:lnTo>
                <a:lnTo>
                  <a:pt x="2125014" y="1038037"/>
                </a:lnTo>
                <a:lnTo>
                  <a:pt x="2029711" y="1022583"/>
                </a:lnTo>
                <a:lnTo>
                  <a:pt x="1916377" y="999401"/>
                </a:lnTo>
                <a:lnTo>
                  <a:pt x="1810770" y="976219"/>
                </a:lnTo>
                <a:lnTo>
                  <a:pt x="1681981" y="940158"/>
                </a:lnTo>
                <a:lnTo>
                  <a:pt x="1594405" y="911824"/>
                </a:lnTo>
                <a:lnTo>
                  <a:pt x="1491374" y="873188"/>
                </a:lnTo>
                <a:lnTo>
                  <a:pt x="1370312" y="826824"/>
                </a:lnTo>
                <a:lnTo>
                  <a:pt x="1262130" y="783036"/>
                </a:lnTo>
                <a:lnTo>
                  <a:pt x="1097280" y="698035"/>
                </a:lnTo>
                <a:lnTo>
                  <a:pt x="960764" y="628489"/>
                </a:lnTo>
                <a:lnTo>
                  <a:pt x="716066" y="491973"/>
                </a:lnTo>
                <a:lnTo>
                  <a:pt x="255002" y="208638"/>
                </a:lnTo>
                <a:lnTo>
                  <a:pt x="69546" y="85001"/>
                </a:lnTo>
                <a:lnTo>
                  <a:pt x="20606" y="54091"/>
                </a:lnTo>
                <a:lnTo>
                  <a:pt x="10303" y="38637"/>
                </a:lnTo>
                <a:lnTo>
                  <a:pt x="0" y="18031"/>
                </a:lnTo>
                <a:lnTo>
                  <a:pt x="0" y="12879"/>
                </a:lnTo>
                <a:lnTo>
                  <a:pt x="5152" y="2576"/>
                </a:lnTo>
                <a:lnTo>
                  <a:pt x="15455" y="0"/>
                </a:lnTo>
                <a:lnTo>
                  <a:pt x="30910" y="0"/>
                </a:lnTo>
                <a:lnTo>
                  <a:pt x="54092" y="10303"/>
                </a:lnTo>
                <a:lnTo>
                  <a:pt x="149395" y="64395"/>
                </a:lnTo>
                <a:lnTo>
                  <a:pt x="378639" y="182880"/>
                </a:lnTo>
                <a:lnTo>
                  <a:pt x="491973" y="239547"/>
                </a:lnTo>
                <a:lnTo>
                  <a:pt x="569246" y="275608"/>
                </a:lnTo>
                <a:lnTo>
                  <a:pt x="615610" y="298790"/>
                </a:lnTo>
                <a:lnTo>
                  <a:pt x="685156" y="3271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072" y="692696"/>
            <a:ext cx="742511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う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985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Arigatoo</a:t>
            </a:r>
            <a:r>
              <a:rPr lang="ja-JP" altLang="en-US" dirty="0" smtClean="0"/>
              <a:t>→</a:t>
            </a:r>
            <a:r>
              <a:rPr lang="en-US" altLang="ja-JP" dirty="0" smtClean="0"/>
              <a:t>A</a:t>
            </a:r>
            <a:r>
              <a:rPr lang="ja-JP" altLang="en-US" dirty="0"/>
              <a:t> </a:t>
            </a:r>
            <a:r>
              <a:rPr lang="en-US" altLang="ja-JP" dirty="0" err="1" smtClean="0"/>
              <a:t>ri</a:t>
            </a:r>
            <a:r>
              <a:rPr lang="ja-JP" altLang="en-US" dirty="0" smtClean="0"/>
              <a:t> </a:t>
            </a:r>
            <a:r>
              <a:rPr lang="en-US" altLang="ja-JP" dirty="0" err="1" smtClean="0">
                <a:solidFill>
                  <a:srgbClr val="FF0000"/>
                </a:solidFill>
              </a:rPr>
              <a:t>g</a:t>
            </a:r>
            <a:r>
              <a:rPr lang="en-US" altLang="ja-JP" dirty="0" err="1" smtClean="0"/>
              <a:t>a</a:t>
            </a:r>
            <a:r>
              <a:rPr lang="ja-JP" altLang="en-US" dirty="0" smtClean="0"/>
              <a:t> </a:t>
            </a:r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smtClean="0">
                <a:solidFill>
                  <a:srgbClr val="0070C0"/>
                </a:solidFill>
              </a:rPr>
              <a:t>u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3815142"/>
              </p:ext>
            </p:extLst>
          </p:nvPr>
        </p:nvGraphicFramePr>
        <p:xfrm>
          <a:off x="395540" y="1268760"/>
          <a:ext cx="8568001" cy="54005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5019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900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endParaRPr kumimoji="1" lang="ja-JP" altLang="ja-JP" sz="2900" kern="1200" dirty="0" smtClean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ら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ま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あ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ち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し</a:t>
                      </a: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む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す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め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へ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け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も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の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そ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400193" y="34036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shi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61452" y="34197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c</a:t>
            </a:r>
            <a:r>
              <a:rPr kumimoji="1" lang="en-US" altLang="ja-JP" dirty="0" smtClean="0"/>
              <a:t>hi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61452" y="43651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tsu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27984" y="43970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fu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24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Arigatoo</a:t>
            </a:r>
            <a:r>
              <a:rPr lang="ja-JP" altLang="en-US" dirty="0" smtClean="0"/>
              <a:t>→</a:t>
            </a:r>
            <a:r>
              <a:rPr lang="en-US" altLang="ja-JP" dirty="0" smtClean="0"/>
              <a:t>A</a:t>
            </a:r>
            <a:r>
              <a:rPr lang="ja-JP" altLang="en-US" dirty="0"/>
              <a:t> </a:t>
            </a:r>
            <a:r>
              <a:rPr lang="en-US" altLang="ja-JP" dirty="0" err="1" smtClean="0"/>
              <a:t>ri</a:t>
            </a:r>
            <a:r>
              <a:rPr lang="ja-JP" altLang="en-US" dirty="0" smtClean="0"/>
              <a:t> </a:t>
            </a:r>
            <a:r>
              <a:rPr lang="en-US" altLang="ja-JP" dirty="0" err="1" smtClean="0">
                <a:solidFill>
                  <a:srgbClr val="FF0000"/>
                </a:solidFill>
              </a:rPr>
              <a:t>g</a:t>
            </a:r>
            <a:r>
              <a:rPr lang="en-US" altLang="ja-JP" dirty="0" err="1" smtClean="0"/>
              <a:t>a</a:t>
            </a:r>
            <a:r>
              <a:rPr lang="ja-JP" altLang="en-US" dirty="0" smtClean="0"/>
              <a:t> </a:t>
            </a:r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smtClean="0">
                <a:solidFill>
                  <a:srgbClr val="0070C0"/>
                </a:solidFill>
              </a:rPr>
              <a:t>u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1042143"/>
              </p:ext>
            </p:extLst>
          </p:nvPr>
        </p:nvGraphicFramePr>
        <p:xfrm>
          <a:off x="395540" y="1268760"/>
          <a:ext cx="8568001" cy="54005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5019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900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endParaRPr kumimoji="1" lang="ja-JP" altLang="ja-JP" sz="2900" kern="1200" dirty="0" smtClean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2900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endParaRPr kumimoji="1" lang="ja-JP" sz="2900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ら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ま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が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あ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ち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し</a:t>
                      </a: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ぎ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む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す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ぐ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め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へ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げ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も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の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そ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ご</a:t>
                      </a:r>
                      <a:endParaRPr kumimoji="1" lang="ja-JP" sz="3600" b="1" kern="12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400193" y="34036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shi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61452" y="34197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c</a:t>
            </a:r>
            <a:r>
              <a:rPr kumimoji="1" lang="en-US" altLang="ja-JP" dirty="0" smtClean="0"/>
              <a:t>hi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61452" y="43651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tsu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27984" y="43970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fu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463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 13"/>
          <p:cNvSpPr/>
          <p:nvPr/>
        </p:nvSpPr>
        <p:spPr>
          <a:xfrm>
            <a:off x="3141785" y="2381250"/>
            <a:ext cx="2274277" cy="584200"/>
          </a:xfrm>
          <a:custGeom>
            <a:avLst/>
            <a:gdLst>
              <a:gd name="connsiteX0" fmla="*/ 738188 w 2464594"/>
              <a:gd name="connsiteY0" fmla="*/ 333375 h 583406"/>
              <a:gd name="connsiteX1" fmla="*/ 942975 w 2464594"/>
              <a:gd name="connsiteY1" fmla="*/ 309563 h 583406"/>
              <a:gd name="connsiteX2" fmla="*/ 1040607 w 2464594"/>
              <a:gd name="connsiteY2" fmla="*/ 292894 h 583406"/>
              <a:gd name="connsiteX3" fmla="*/ 1354932 w 2464594"/>
              <a:gd name="connsiteY3" fmla="*/ 228600 h 583406"/>
              <a:gd name="connsiteX4" fmla="*/ 1616869 w 2464594"/>
              <a:gd name="connsiteY4" fmla="*/ 164306 h 583406"/>
              <a:gd name="connsiteX5" fmla="*/ 1876425 w 2464594"/>
              <a:gd name="connsiteY5" fmla="*/ 100013 h 583406"/>
              <a:gd name="connsiteX6" fmla="*/ 1895475 w 2464594"/>
              <a:gd name="connsiteY6" fmla="*/ 97631 h 583406"/>
              <a:gd name="connsiteX7" fmla="*/ 1912144 w 2464594"/>
              <a:gd name="connsiteY7" fmla="*/ 95250 h 583406"/>
              <a:gd name="connsiteX8" fmla="*/ 1928813 w 2464594"/>
              <a:gd name="connsiteY8" fmla="*/ 88106 h 583406"/>
              <a:gd name="connsiteX9" fmla="*/ 1962150 w 2464594"/>
              <a:gd name="connsiteY9" fmla="*/ 59531 h 583406"/>
              <a:gd name="connsiteX10" fmla="*/ 2028825 w 2464594"/>
              <a:gd name="connsiteY10" fmla="*/ 16669 h 583406"/>
              <a:gd name="connsiteX11" fmla="*/ 2083594 w 2464594"/>
              <a:gd name="connsiteY11" fmla="*/ 0 h 583406"/>
              <a:gd name="connsiteX12" fmla="*/ 2143125 w 2464594"/>
              <a:gd name="connsiteY12" fmla="*/ 0 h 583406"/>
              <a:gd name="connsiteX13" fmla="*/ 2240757 w 2464594"/>
              <a:gd name="connsiteY13" fmla="*/ 14288 h 583406"/>
              <a:gd name="connsiteX14" fmla="*/ 2312194 w 2464594"/>
              <a:gd name="connsiteY14" fmla="*/ 38100 h 583406"/>
              <a:gd name="connsiteX15" fmla="*/ 2386013 w 2464594"/>
              <a:gd name="connsiteY15" fmla="*/ 73819 h 583406"/>
              <a:gd name="connsiteX16" fmla="*/ 2438400 w 2464594"/>
              <a:gd name="connsiteY16" fmla="*/ 104775 h 583406"/>
              <a:gd name="connsiteX17" fmla="*/ 2452688 w 2464594"/>
              <a:gd name="connsiteY17" fmla="*/ 116681 h 583406"/>
              <a:gd name="connsiteX18" fmla="*/ 2462213 w 2464594"/>
              <a:gd name="connsiteY18" fmla="*/ 133350 h 583406"/>
              <a:gd name="connsiteX19" fmla="*/ 2464594 w 2464594"/>
              <a:gd name="connsiteY19" fmla="*/ 142875 h 583406"/>
              <a:gd name="connsiteX20" fmla="*/ 2464594 w 2464594"/>
              <a:gd name="connsiteY20" fmla="*/ 154781 h 583406"/>
              <a:gd name="connsiteX21" fmla="*/ 2459832 w 2464594"/>
              <a:gd name="connsiteY21" fmla="*/ 169069 h 583406"/>
              <a:gd name="connsiteX22" fmla="*/ 2443163 w 2464594"/>
              <a:gd name="connsiteY22" fmla="*/ 195263 h 583406"/>
              <a:gd name="connsiteX23" fmla="*/ 2426494 w 2464594"/>
              <a:gd name="connsiteY23" fmla="*/ 204788 h 583406"/>
              <a:gd name="connsiteX24" fmla="*/ 2338388 w 2464594"/>
              <a:gd name="connsiteY24" fmla="*/ 235744 h 583406"/>
              <a:gd name="connsiteX25" fmla="*/ 2164557 w 2464594"/>
              <a:gd name="connsiteY25" fmla="*/ 283369 h 583406"/>
              <a:gd name="connsiteX26" fmla="*/ 1952625 w 2464594"/>
              <a:gd name="connsiteY26" fmla="*/ 333375 h 583406"/>
              <a:gd name="connsiteX27" fmla="*/ 1645444 w 2464594"/>
              <a:gd name="connsiteY27" fmla="*/ 395288 h 583406"/>
              <a:gd name="connsiteX28" fmla="*/ 1407319 w 2464594"/>
              <a:gd name="connsiteY28" fmla="*/ 438150 h 583406"/>
              <a:gd name="connsiteX29" fmla="*/ 1262063 w 2464594"/>
              <a:gd name="connsiteY29" fmla="*/ 461963 h 583406"/>
              <a:gd name="connsiteX30" fmla="*/ 952500 w 2464594"/>
              <a:gd name="connsiteY30" fmla="*/ 502444 h 583406"/>
              <a:gd name="connsiteX31" fmla="*/ 740569 w 2464594"/>
              <a:gd name="connsiteY31" fmla="*/ 533400 h 583406"/>
              <a:gd name="connsiteX32" fmla="*/ 619125 w 2464594"/>
              <a:gd name="connsiteY32" fmla="*/ 545306 h 583406"/>
              <a:gd name="connsiteX33" fmla="*/ 502444 w 2464594"/>
              <a:gd name="connsiteY33" fmla="*/ 557213 h 583406"/>
              <a:gd name="connsiteX34" fmla="*/ 435769 w 2464594"/>
              <a:gd name="connsiteY34" fmla="*/ 559594 h 583406"/>
              <a:gd name="connsiteX35" fmla="*/ 428625 w 2464594"/>
              <a:gd name="connsiteY35" fmla="*/ 559594 h 583406"/>
              <a:gd name="connsiteX36" fmla="*/ 397669 w 2464594"/>
              <a:gd name="connsiteY36" fmla="*/ 564356 h 583406"/>
              <a:gd name="connsiteX37" fmla="*/ 271463 w 2464594"/>
              <a:gd name="connsiteY37" fmla="*/ 583406 h 583406"/>
              <a:gd name="connsiteX38" fmla="*/ 247650 w 2464594"/>
              <a:gd name="connsiteY38" fmla="*/ 566738 h 583406"/>
              <a:gd name="connsiteX39" fmla="*/ 142875 w 2464594"/>
              <a:gd name="connsiteY39" fmla="*/ 485775 h 583406"/>
              <a:gd name="connsiteX40" fmla="*/ 95250 w 2464594"/>
              <a:gd name="connsiteY40" fmla="*/ 435769 h 583406"/>
              <a:gd name="connsiteX41" fmla="*/ 47625 w 2464594"/>
              <a:gd name="connsiteY41" fmla="*/ 371475 h 583406"/>
              <a:gd name="connsiteX42" fmla="*/ 9525 w 2464594"/>
              <a:gd name="connsiteY42" fmla="*/ 311944 h 583406"/>
              <a:gd name="connsiteX43" fmla="*/ 0 w 2464594"/>
              <a:gd name="connsiteY43" fmla="*/ 278606 h 583406"/>
              <a:gd name="connsiteX44" fmla="*/ 9525 w 2464594"/>
              <a:gd name="connsiteY44" fmla="*/ 257175 h 583406"/>
              <a:gd name="connsiteX45" fmla="*/ 28575 w 2464594"/>
              <a:gd name="connsiteY45" fmla="*/ 242888 h 583406"/>
              <a:gd name="connsiteX46" fmla="*/ 45244 w 2464594"/>
              <a:gd name="connsiteY46" fmla="*/ 242888 h 583406"/>
              <a:gd name="connsiteX47" fmla="*/ 66675 w 2464594"/>
              <a:gd name="connsiteY47" fmla="*/ 245269 h 583406"/>
              <a:gd name="connsiteX48" fmla="*/ 83344 w 2464594"/>
              <a:gd name="connsiteY48" fmla="*/ 254794 h 583406"/>
              <a:gd name="connsiteX49" fmla="*/ 107157 w 2464594"/>
              <a:gd name="connsiteY49" fmla="*/ 280988 h 583406"/>
              <a:gd name="connsiteX50" fmla="*/ 145257 w 2464594"/>
              <a:gd name="connsiteY50" fmla="*/ 302419 h 583406"/>
              <a:gd name="connsiteX51" fmla="*/ 190500 w 2464594"/>
              <a:gd name="connsiteY51" fmla="*/ 321469 h 583406"/>
              <a:gd name="connsiteX52" fmla="*/ 252413 w 2464594"/>
              <a:gd name="connsiteY52" fmla="*/ 342900 h 583406"/>
              <a:gd name="connsiteX53" fmla="*/ 304800 w 2464594"/>
              <a:gd name="connsiteY53" fmla="*/ 352425 h 583406"/>
              <a:gd name="connsiteX54" fmla="*/ 383382 w 2464594"/>
              <a:gd name="connsiteY54" fmla="*/ 357188 h 583406"/>
              <a:gd name="connsiteX55" fmla="*/ 459582 w 2464594"/>
              <a:gd name="connsiteY55" fmla="*/ 357188 h 583406"/>
              <a:gd name="connsiteX56" fmla="*/ 533400 w 2464594"/>
              <a:gd name="connsiteY56" fmla="*/ 354806 h 583406"/>
              <a:gd name="connsiteX57" fmla="*/ 585788 w 2464594"/>
              <a:gd name="connsiteY57" fmla="*/ 352425 h 583406"/>
              <a:gd name="connsiteX58" fmla="*/ 642938 w 2464594"/>
              <a:gd name="connsiteY58" fmla="*/ 347663 h 583406"/>
              <a:gd name="connsiteX59" fmla="*/ 676275 w 2464594"/>
              <a:gd name="connsiteY59" fmla="*/ 345281 h 583406"/>
              <a:gd name="connsiteX60" fmla="*/ 738188 w 2464594"/>
              <a:gd name="connsiteY60" fmla="*/ 333375 h 58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464594" h="583406">
                <a:moveTo>
                  <a:pt x="738188" y="333375"/>
                </a:moveTo>
                <a:lnTo>
                  <a:pt x="942975" y="309563"/>
                </a:lnTo>
                <a:lnTo>
                  <a:pt x="1040607" y="292894"/>
                </a:lnTo>
                <a:lnTo>
                  <a:pt x="1354932" y="228600"/>
                </a:lnTo>
                <a:lnTo>
                  <a:pt x="1616869" y="164306"/>
                </a:lnTo>
                <a:lnTo>
                  <a:pt x="1876425" y="100013"/>
                </a:lnTo>
                <a:lnTo>
                  <a:pt x="1895475" y="97631"/>
                </a:lnTo>
                <a:lnTo>
                  <a:pt x="1912144" y="95250"/>
                </a:lnTo>
                <a:lnTo>
                  <a:pt x="1928813" y="88106"/>
                </a:lnTo>
                <a:lnTo>
                  <a:pt x="1962150" y="59531"/>
                </a:lnTo>
                <a:lnTo>
                  <a:pt x="2028825" y="16669"/>
                </a:lnTo>
                <a:lnTo>
                  <a:pt x="2083594" y="0"/>
                </a:lnTo>
                <a:lnTo>
                  <a:pt x="2143125" y="0"/>
                </a:lnTo>
                <a:lnTo>
                  <a:pt x="2240757" y="14288"/>
                </a:lnTo>
                <a:lnTo>
                  <a:pt x="2312194" y="38100"/>
                </a:lnTo>
                <a:lnTo>
                  <a:pt x="2386013" y="73819"/>
                </a:lnTo>
                <a:lnTo>
                  <a:pt x="2438400" y="104775"/>
                </a:lnTo>
                <a:lnTo>
                  <a:pt x="2452688" y="116681"/>
                </a:lnTo>
                <a:lnTo>
                  <a:pt x="2462213" y="133350"/>
                </a:lnTo>
                <a:lnTo>
                  <a:pt x="2464594" y="142875"/>
                </a:lnTo>
                <a:lnTo>
                  <a:pt x="2464594" y="154781"/>
                </a:lnTo>
                <a:lnTo>
                  <a:pt x="2459832" y="169069"/>
                </a:lnTo>
                <a:lnTo>
                  <a:pt x="2443163" y="195263"/>
                </a:lnTo>
                <a:lnTo>
                  <a:pt x="2426494" y="204788"/>
                </a:lnTo>
                <a:lnTo>
                  <a:pt x="2338388" y="235744"/>
                </a:lnTo>
                <a:lnTo>
                  <a:pt x="2164557" y="283369"/>
                </a:lnTo>
                <a:lnTo>
                  <a:pt x="1952625" y="333375"/>
                </a:lnTo>
                <a:lnTo>
                  <a:pt x="1645444" y="395288"/>
                </a:lnTo>
                <a:lnTo>
                  <a:pt x="1407319" y="438150"/>
                </a:lnTo>
                <a:lnTo>
                  <a:pt x="1262063" y="461963"/>
                </a:lnTo>
                <a:lnTo>
                  <a:pt x="952500" y="502444"/>
                </a:lnTo>
                <a:lnTo>
                  <a:pt x="740569" y="533400"/>
                </a:lnTo>
                <a:lnTo>
                  <a:pt x="619125" y="545306"/>
                </a:lnTo>
                <a:lnTo>
                  <a:pt x="502444" y="557213"/>
                </a:lnTo>
                <a:lnTo>
                  <a:pt x="435769" y="559594"/>
                </a:lnTo>
                <a:lnTo>
                  <a:pt x="428625" y="559594"/>
                </a:lnTo>
                <a:lnTo>
                  <a:pt x="397669" y="564356"/>
                </a:lnTo>
                <a:lnTo>
                  <a:pt x="271463" y="583406"/>
                </a:lnTo>
                <a:lnTo>
                  <a:pt x="247650" y="566738"/>
                </a:lnTo>
                <a:lnTo>
                  <a:pt x="142875" y="485775"/>
                </a:lnTo>
                <a:lnTo>
                  <a:pt x="95250" y="435769"/>
                </a:lnTo>
                <a:lnTo>
                  <a:pt x="47625" y="371475"/>
                </a:lnTo>
                <a:lnTo>
                  <a:pt x="9525" y="311944"/>
                </a:lnTo>
                <a:lnTo>
                  <a:pt x="0" y="278606"/>
                </a:lnTo>
                <a:lnTo>
                  <a:pt x="9525" y="257175"/>
                </a:lnTo>
                <a:lnTo>
                  <a:pt x="28575" y="242888"/>
                </a:lnTo>
                <a:lnTo>
                  <a:pt x="45244" y="242888"/>
                </a:lnTo>
                <a:lnTo>
                  <a:pt x="66675" y="245269"/>
                </a:lnTo>
                <a:lnTo>
                  <a:pt x="83344" y="254794"/>
                </a:lnTo>
                <a:lnTo>
                  <a:pt x="107157" y="280988"/>
                </a:lnTo>
                <a:lnTo>
                  <a:pt x="145257" y="302419"/>
                </a:lnTo>
                <a:lnTo>
                  <a:pt x="190500" y="321469"/>
                </a:lnTo>
                <a:lnTo>
                  <a:pt x="252413" y="342900"/>
                </a:lnTo>
                <a:lnTo>
                  <a:pt x="304800" y="352425"/>
                </a:lnTo>
                <a:lnTo>
                  <a:pt x="383382" y="357188"/>
                </a:lnTo>
                <a:lnTo>
                  <a:pt x="459582" y="357188"/>
                </a:lnTo>
                <a:lnTo>
                  <a:pt x="533400" y="354806"/>
                </a:lnTo>
                <a:lnTo>
                  <a:pt x="585788" y="352425"/>
                </a:lnTo>
                <a:lnTo>
                  <a:pt x="642938" y="347663"/>
                </a:lnTo>
                <a:lnTo>
                  <a:pt x="676275" y="345281"/>
                </a:lnTo>
                <a:lnTo>
                  <a:pt x="738188" y="3333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 rot="16200000">
            <a:off x="2163763" y="3296384"/>
            <a:ext cx="4168775" cy="474785"/>
          </a:xfrm>
          <a:custGeom>
            <a:avLst/>
            <a:gdLst>
              <a:gd name="connsiteX0" fmla="*/ 968788 w 4167906"/>
              <a:gd name="connsiteY0" fmla="*/ 23795 h 513288"/>
              <a:gd name="connsiteX1" fmla="*/ 1165945 w 4167906"/>
              <a:gd name="connsiteY1" fmla="*/ 10198 h 513288"/>
              <a:gd name="connsiteX2" fmla="*/ 1352904 w 4167906"/>
              <a:gd name="connsiteY2" fmla="*/ 3400 h 513288"/>
              <a:gd name="connsiteX3" fmla="*/ 1533064 w 4167906"/>
              <a:gd name="connsiteY3" fmla="*/ 0 h 513288"/>
              <a:gd name="connsiteX4" fmla="*/ 1781210 w 4167906"/>
              <a:gd name="connsiteY4" fmla="*/ 0 h 513288"/>
              <a:gd name="connsiteX5" fmla="*/ 1978367 w 4167906"/>
              <a:gd name="connsiteY5" fmla="*/ 6799 h 513288"/>
              <a:gd name="connsiteX6" fmla="*/ 2233311 w 4167906"/>
              <a:gd name="connsiteY6" fmla="*/ 23795 h 513288"/>
              <a:gd name="connsiteX7" fmla="*/ 2508651 w 4167906"/>
              <a:gd name="connsiteY7" fmla="*/ 54388 h 513288"/>
              <a:gd name="connsiteX8" fmla="*/ 2695610 w 4167906"/>
              <a:gd name="connsiteY8" fmla="*/ 81582 h 513288"/>
              <a:gd name="connsiteX9" fmla="*/ 2991345 w 4167906"/>
              <a:gd name="connsiteY9" fmla="*/ 122373 h 513288"/>
              <a:gd name="connsiteX10" fmla="*/ 3229293 w 4167906"/>
              <a:gd name="connsiteY10" fmla="*/ 166564 h 513288"/>
              <a:gd name="connsiteX11" fmla="*/ 3521629 w 4167906"/>
              <a:gd name="connsiteY11" fmla="*/ 210754 h 513288"/>
              <a:gd name="connsiteX12" fmla="*/ 3749380 w 4167906"/>
              <a:gd name="connsiteY12" fmla="*/ 234549 h 513288"/>
              <a:gd name="connsiteX13" fmla="*/ 3847958 w 4167906"/>
              <a:gd name="connsiteY13" fmla="*/ 241347 h 513288"/>
              <a:gd name="connsiteX14" fmla="*/ 3915943 w 4167906"/>
              <a:gd name="connsiteY14" fmla="*/ 244747 h 513288"/>
              <a:gd name="connsiteX15" fmla="*/ 3943137 w 4167906"/>
              <a:gd name="connsiteY15" fmla="*/ 241347 h 513288"/>
              <a:gd name="connsiteX16" fmla="*/ 3990727 w 4167906"/>
              <a:gd name="connsiteY16" fmla="*/ 217553 h 513288"/>
              <a:gd name="connsiteX17" fmla="*/ 4031518 w 4167906"/>
              <a:gd name="connsiteY17" fmla="*/ 186959 h 513288"/>
              <a:gd name="connsiteX18" fmla="*/ 4072309 w 4167906"/>
              <a:gd name="connsiteY18" fmla="*/ 149568 h 513288"/>
              <a:gd name="connsiteX19" fmla="*/ 4102902 w 4167906"/>
              <a:gd name="connsiteY19" fmla="*/ 115575 h 513288"/>
              <a:gd name="connsiteX20" fmla="*/ 4113100 w 4167906"/>
              <a:gd name="connsiteY20" fmla="*/ 105377 h 513288"/>
              <a:gd name="connsiteX21" fmla="*/ 4133496 w 4167906"/>
              <a:gd name="connsiteY21" fmla="*/ 101978 h 513288"/>
              <a:gd name="connsiteX22" fmla="*/ 4150492 w 4167906"/>
              <a:gd name="connsiteY22" fmla="*/ 101978 h 513288"/>
              <a:gd name="connsiteX23" fmla="*/ 4153891 w 4167906"/>
              <a:gd name="connsiteY23" fmla="*/ 105377 h 513288"/>
              <a:gd name="connsiteX24" fmla="*/ 4160690 w 4167906"/>
              <a:gd name="connsiteY24" fmla="*/ 112176 h 513288"/>
              <a:gd name="connsiteX25" fmla="*/ 4167488 w 4167906"/>
              <a:gd name="connsiteY25" fmla="*/ 129172 h 513288"/>
              <a:gd name="connsiteX26" fmla="*/ 4164089 w 4167906"/>
              <a:gd name="connsiteY26" fmla="*/ 142769 h 513288"/>
              <a:gd name="connsiteX27" fmla="*/ 4150492 w 4167906"/>
              <a:gd name="connsiteY27" fmla="*/ 183560 h 513288"/>
              <a:gd name="connsiteX28" fmla="*/ 4160690 w 4167906"/>
              <a:gd name="connsiteY28" fmla="*/ 159765 h 513288"/>
              <a:gd name="connsiteX29" fmla="*/ 4130096 w 4167906"/>
              <a:gd name="connsiteY29" fmla="*/ 248146 h 513288"/>
              <a:gd name="connsiteX30" fmla="*/ 4079107 w 4167906"/>
              <a:gd name="connsiteY30" fmla="*/ 336527 h 513288"/>
              <a:gd name="connsiteX31" fmla="*/ 4017921 w 4167906"/>
              <a:gd name="connsiteY31" fmla="*/ 404512 h 513288"/>
              <a:gd name="connsiteX32" fmla="*/ 3949936 w 4167906"/>
              <a:gd name="connsiteY32" fmla="*/ 462299 h 513288"/>
              <a:gd name="connsiteX33" fmla="*/ 3892148 w 4167906"/>
              <a:gd name="connsiteY33" fmla="*/ 496292 h 513288"/>
              <a:gd name="connsiteX34" fmla="*/ 3834361 w 4167906"/>
              <a:gd name="connsiteY34" fmla="*/ 513288 h 513288"/>
              <a:gd name="connsiteX35" fmla="*/ 3813965 w 4167906"/>
              <a:gd name="connsiteY35" fmla="*/ 513288 h 513288"/>
              <a:gd name="connsiteX36" fmla="*/ 3766376 w 4167906"/>
              <a:gd name="connsiteY36" fmla="*/ 503090 h 513288"/>
              <a:gd name="connsiteX37" fmla="*/ 3681394 w 4167906"/>
              <a:gd name="connsiteY37" fmla="*/ 479295 h 513288"/>
              <a:gd name="connsiteX38" fmla="*/ 3657600 w 4167906"/>
              <a:gd name="connsiteY38" fmla="*/ 469098 h 513288"/>
              <a:gd name="connsiteX39" fmla="*/ 3518230 w 4167906"/>
              <a:gd name="connsiteY39" fmla="*/ 438504 h 513288"/>
              <a:gd name="connsiteX40" fmla="*/ 3072928 w 4167906"/>
              <a:gd name="connsiteY40" fmla="*/ 350124 h 513288"/>
              <a:gd name="connsiteX41" fmla="*/ 2712606 w 4167906"/>
              <a:gd name="connsiteY41" fmla="*/ 278739 h 513288"/>
              <a:gd name="connsiteX42" fmla="*/ 2352285 w 4167906"/>
              <a:gd name="connsiteY42" fmla="*/ 234549 h 513288"/>
              <a:gd name="connsiteX43" fmla="*/ 2019158 w 4167906"/>
              <a:gd name="connsiteY43" fmla="*/ 203956 h 513288"/>
              <a:gd name="connsiteX44" fmla="*/ 1798206 w 4167906"/>
              <a:gd name="connsiteY44" fmla="*/ 203956 h 513288"/>
              <a:gd name="connsiteX45" fmla="*/ 1570456 w 4167906"/>
              <a:gd name="connsiteY45" fmla="*/ 197157 h 513288"/>
              <a:gd name="connsiteX46" fmla="*/ 1284919 w 4167906"/>
              <a:gd name="connsiteY46" fmla="*/ 207355 h 513288"/>
              <a:gd name="connsiteX47" fmla="*/ 968788 w 4167906"/>
              <a:gd name="connsiteY47" fmla="*/ 224351 h 513288"/>
              <a:gd name="connsiteX48" fmla="*/ 839616 w 4167906"/>
              <a:gd name="connsiteY48" fmla="*/ 241347 h 513288"/>
              <a:gd name="connsiteX49" fmla="*/ 798825 w 4167906"/>
              <a:gd name="connsiteY49" fmla="*/ 244747 h 513288"/>
              <a:gd name="connsiteX50" fmla="*/ 564276 w 4167906"/>
              <a:gd name="connsiteY50" fmla="*/ 312732 h 513288"/>
              <a:gd name="connsiteX51" fmla="*/ 448702 w 4167906"/>
              <a:gd name="connsiteY51" fmla="*/ 353523 h 513288"/>
              <a:gd name="connsiteX52" fmla="*/ 312731 w 4167906"/>
              <a:gd name="connsiteY52" fmla="*/ 407911 h 513288"/>
              <a:gd name="connsiteX53" fmla="*/ 268541 w 4167906"/>
              <a:gd name="connsiteY53" fmla="*/ 421508 h 513288"/>
              <a:gd name="connsiteX54" fmla="*/ 227750 w 4167906"/>
              <a:gd name="connsiteY54" fmla="*/ 424907 h 513288"/>
              <a:gd name="connsiteX55" fmla="*/ 186959 w 4167906"/>
              <a:gd name="connsiteY55" fmla="*/ 424907 h 513288"/>
              <a:gd name="connsiteX56" fmla="*/ 156365 w 4167906"/>
              <a:gd name="connsiteY56" fmla="*/ 418109 h 513288"/>
              <a:gd name="connsiteX57" fmla="*/ 108776 w 4167906"/>
              <a:gd name="connsiteY57" fmla="*/ 407911 h 513288"/>
              <a:gd name="connsiteX58" fmla="*/ 57787 w 4167906"/>
              <a:gd name="connsiteY58" fmla="*/ 387515 h 513288"/>
              <a:gd name="connsiteX59" fmla="*/ 27194 w 4167906"/>
              <a:gd name="connsiteY59" fmla="*/ 363721 h 513288"/>
              <a:gd name="connsiteX60" fmla="*/ 0 w 4167906"/>
              <a:gd name="connsiteY60" fmla="*/ 319530 h 513288"/>
              <a:gd name="connsiteX61" fmla="*/ 0 w 4167906"/>
              <a:gd name="connsiteY61" fmla="*/ 295736 h 513288"/>
              <a:gd name="connsiteX62" fmla="*/ 16996 w 4167906"/>
              <a:gd name="connsiteY62" fmla="*/ 268542 h 513288"/>
              <a:gd name="connsiteX63" fmla="*/ 61186 w 4167906"/>
              <a:gd name="connsiteY63" fmla="*/ 234549 h 513288"/>
              <a:gd name="connsiteX64" fmla="*/ 152966 w 4167906"/>
              <a:gd name="connsiteY64" fmla="*/ 193758 h 513288"/>
              <a:gd name="connsiteX65" fmla="*/ 244746 w 4167906"/>
              <a:gd name="connsiteY65" fmla="*/ 156366 h 513288"/>
              <a:gd name="connsiteX66" fmla="*/ 329728 w 4167906"/>
              <a:gd name="connsiteY66" fmla="*/ 129172 h 513288"/>
              <a:gd name="connsiteX67" fmla="*/ 394313 w 4167906"/>
              <a:gd name="connsiteY67" fmla="*/ 105377 h 513288"/>
              <a:gd name="connsiteX68" fmla="*/ 492892 w 4167906"/>
              <a:gd name="connsiteY68" fmla="*/ 81582 h 513288"/>
              <a:gd name="connsiteX69" fmla="*/ 615265 w 4167906"/>
              <a:gd name="connsiteY69" fmla="*/ 64586 h 513288"/>
              <a:gd name="connsiteX70" fmla="*/ 744437 w 4167906"/>
              <a:gd name="connsiteY70" fmla="*/ 47590 h 513288"/>
              <a:gd name="connsiteX71" fmla="*/ 822620 w 4167906"/>
              <a:gd name="connsiteY71" fmla="*/ 33993 h 513288"/>
              <a:gd name="connsiteX72" fmla="*/ 968788 w 4167906"/>
              <a:gd name="connsiteY72" fmla="*/ 23795 h 513288"/>
              <a:gd name="connsiteX0" fmla="*/ 968788 w 4167488"/>
              <a:gd name="connsiteY0" fmla="*/ 23795 h 513288"/>
              <a:gd name="connsiteX1" fmla="*/ 1165945 w 4167488"/>
              <a:gd name="connsiteY1" fmla="*/ 10198 h 513288"/>
              <a:gd name="connsiteX2" fmla="*/ 1352904 w 4167488"/>
              <a:gd name="connsiteY2" fmla="*/ 3400 h 513288"/>
              <a:gd name="connsiteX3" fmla="*/ 1533064 w 4167488"/>
              <a:gd name="connsiteY3" fmla="*/ 0 h 513288"/>
              <a:gd name="connsiteX4" fmla="*/ 1781210 w 4167488"/>
              <a:gd name="connsiteY4" fmla="*/ 0 h 513288"/>
              <a:gd name="connsiteX5" fmla="*/ 1978367 w 4167488"/>
              <a:gd name="connsiteY5" fmla="*/ 6799 h 513288"/>
              <a:gd name="connsiteX6" fmla="*/ 2233311 w 4167488"/>
              <a:gd name="connsiteY6" fmla="*/ 23795 h 513288"/>
              <a:gd name="connsiteX7" fmla="*/ 2508651 w 4167488"/>
              <a:gd name="connsiteY7" fmla="*/ 54388 h 513288"/>
              <a:gd name="connsiteX8" fmla="*/ 2695610 w 4167488"/>
              <a:gd name="connsiteY8" fmla="*/ 81582 h 513288"/>
              <a:gd name="connsiteX9" fmla="*/ 2991345 w 4167488"/>
              <a:gd name="connsiteY9" fmla="*/ 122373 h 513288"/>
              <a:gd name="connsiteX10" fmla="*/ 3229293 w 4167488"/>
              <a:gd name="connsiteY10" fmla="*/ 166564 h 513288"/>
              <a:gd name="connsiteX11" fmla="*/ 3521629 w 4167488"/>
              <a:gd name="connsiteY11" fmla="*/ 210754 h 513288"/>
              <a:gd name="connsiteX12" fmla="*/ 3749380 w 4167488"/>
              <a:gd name="connsiteY12" fmla="*/ 234549 h 513288"/>
              <a:gd name="connsiteX13" fmla="*/ 3847958 w 4167488"/>
              <a:gd name="connsiteY13" fmla="*/ 241347 h 513288"/>
              <a:gd name="connsiteX14" fmla="*/ 3915943 w 4167488"/>
              <a:gd name="connsiteY14" fmla="*/ 244747 h 513288"/>
              <a:gd name="connsiteX15" fmla="*/ 3943137 w 4167488"/>
              <a:gd name="connsiteY15" fmla="*/ 241347 h 513288"/>
              <a:gd name="connsiteX16" fmla="*/ 3990727 w 4167488"/>
              <a:gd name="connsiteY16" fmla="*/ 217553 h 513288"/>
              <a:gd name="connsiteX17" fmla="*/ 4031518 w 4167488"/>
              <a:gd name="connsiteY17" fmla="*/ 186959 h 513288"/>
              <a:gd name="connsiteX18" fmla="*/ 4072309 w 4167488"/>
              <a:gd name="connsiteY18" fmla="*/ 149568 h 513288"/>
              <a:gd name="connsiteX19" fmla="*/ 4102902 w 4167488"/>
              <a:gd name="connsiteY19" fmla="*/ 115575 h 513288"/>
              <a:gd name="connsiteX20" fmla="*/ 4113100 w 4167488"/>
              <a:gd name="connsiteY20" fmla="*/ 105377 h 513288"/>
              <a:gd name="connsiteX21" fmla="*/ 4133496 w 4167488"/>
              <a:gd name="connsiteY21" fmla="*/ 101978 h 513288"/>
              <a:gd name="connsiteX22" fmla="*/ 4150492 w 4167488"/>
              <a:gd name="connsiteY22" fmla="*/ 101978 h 513288"/>
              <a:gd name="connsiteX23" fmla="*/ 4153891 w 4167488"/>
              <a:gd name="connsiteY23" fmla="*/ 105377 h 513288"/>
              <a:gd name="connsiteX24" fmla="*/ 4160690 w 4167488"/>
              <a:gd name="connsiteY24" fmla="*/ 112176 h 513288"/>
              <a:gd name="connsiteX25" fmla="*/ 4167488 w 4167488"/>
              <a:gd name="connsiteY25" fmla="*/ 129172 h 513288"/>
              <a:gd name="connsiteX26" fmla="*/ 4164089 w 4167488"/>
              <a:gd name="connsiteY26" fmla="*/ 142769 h 513288"/>
              <a:gd name="connsiteX27" fmla="*/ 4160690 w 4167488"/>
              <a:gd name="connsiteY27" fmla="*/ 159765 h 513288"/>
              <a:gd name="connsiteX28" fmla="*/ 4130096 w 4167488"/>
              <a:gd name="connsiteY28" fmla="*/ 248146 h 513288"/>
              <a:gd name="connsiteX29" fmla="*/ 4079107 w 4167488"/>
              <a:gd name="connsiteY29" fmla="*/ 336527 h 513288"/>
              <a:gd name="connsiteX30" fmla="*/ 4017921 w 4167488"/>
              <a:gd name="connsiteY30" fmla="*/ 404512 h 513288"/>
              <a:gd name="connsiteX31" fmla="*/ 3949936 w 4167488"/>
              <a:gd name="connsiteY31" fmla="*/ 462299 h 513288"/>
              <a:gd name="connsiteX32" fmla="*/ 3892148 w 4167488"/>
              <a:gd name="connsiteY32" fmla="*/ 496292 h 513288"/>
              <a:gd name="connsiteX33" fmla="*/ 3834361 w 4167488"/>
              <a:gd name="connsiteY33" fmla="*/ 513288 h 513288"/>
              <a:gd name="connsiteX34" fmla="*/ 3813965 w 4167488"/>
              <a:gd name="connsiteY34" fmla="*/ 513288 h 513288"/>
              <a:gd name="connsiteX35" fmla="*/ 3766376 w 4167488"/>
              <a:gd name="connsiteY35" fmla="*/ 503090 h 513288"/>
              <a:gd name="connsiteX36" fmla="*/ 3681394 w 4167488"/>
              <a:gd name="connsiteY36" fmla="*/ 479295 h 513288"/>
              <a:gd name="connsiteX37" fmla="*/ 3657600 w 4167488"/>
              <a:gd name="connsiteY37" fmla="*/ 469098 h 513288"/>
              <a:gd name="connsiteX38" fmla="*/ 3518230 w 4167488"/>
              <a:gd name="connsiteY38" fmla="*/ 438504 h 513288"/>
              <a:gd name="connsiteX39" fmla="*/ 3072928 w 4167488"/>
              <a:gd name="connsiteY39" fmla="*/ 350124 h 513288"/>
              <a:gd name="connsiteX40" fmla="*/ 2712606 w 4167488"/>
              <a:gd name="connsiteY40" fmla="*/ 278739 h 513288"/>
              <a:gd name="connsiteX41" fmla="*/ 2352285 w 4167488"/>
              <a:gd name="connsiteY41" fmla="*/ 234549 h 513288"/>
              <a:gd name="connsiteX42" fmla="*/ 2019158 w 4167488"/>
              <a:gd name="connsiteY42" fmla="*/ 203956 h 513288"/>
              <a:gd name="connsiteX43" fmla="*/ 1798206 w 4167488"/>
              <a:gd name="connsiteY43" fmla="*/ 203956 h 513288"/>
              <a:gd name="connsiteX44" fmla="*/ 1570456 w 4167488"/>
              <a:gd name="connsiteY44" fmla="*/ 197157 h 513288"/>
              <a:gd name="connsiteX45" fmla="*/ 1284919 w 4167488"/>
              <a:gd name="connsiteY45" fmla="*/ 207355 h 513288"/>
              <a:gd name="connsiteX46" fmla="*/ 968788 w 4167488"/>
              <a:gd name="connsiteY46" fmla="*/ 224351 h 513288"/>
              <a:gd name="connsiteX47" fmla="*/ 839616 w 4167488"/>
              <a:gd name="connsiteY47" fmla="*/ 241347 h 513288"/>
              <a:gd name="connsiteX48" fmla="*/ 798825 w 4167488"/>
              <a:gd name="connsiteY48" fmla="*/ 244747 h 513288"/>
              <a:gd name="connsiteX49" fmla="*/ 564276 w 4167488"/>
              <a:gd name="connsiteY49" fmla="*/ 312732 h 513288"/>
              <a:gd name="connsiteX50" fmla="*/ 448702 w 4167488"/>
              <a:gd name="connsiteY50" fmla="*/ 353523 h 513288"/>
              <a:gd name="connsiteX51" fmla="*/ 312731 w 4167488"/>
              <a:gd name="connsiteY51" fmla="*/ 407911 h 513288"/>
              <a:gd name="connsiteX52" fmla="*/ 268541 w 4167488"/>
              <a:gd name="connsiteY52" fmla="*/ 421508 h 513288"/>
              <a:gd name="connsiteX53" fmla="*/ 227750 w 4167488"/>
              <a:gd name="connsiteY53" fmla="*/ 424907 h 513288"/>
              <a:gd name="connsiteX54" fmla="*/ 186959 w 4167488"/>
              <a:gd name="connsiteY54" fmla="*/ 424907 h 513288"/>
              <a:gd name="connsiteX55" fmla="*/ 156365 w 4167488"/>
              <a:gd name="connsiteY55" fmla="*/ 418109 h 513288"/>
              <a:gd name="connsiteX56" fmla="*/ 108776 w 4167488"/>
              <a:gd name="connsiteY56" fmla="*/ 407911 h 513288"/>
              <a:gd name="connsiteX57" fmla="*/ 57787 w 4167488"/>
              <a:gd name="connsiteY57" fmla="*/ 387515 h 513288"/>
              <a:gd name="connsiteX58" fmla="*/ 27194 w 4167488"/>
              <a:gd name="connsiteY58" fmla="*/ 363721 h 513288"/>
              <a:gd name="connsiteX59" fmla="*/ 0 w 4167488"/>
              <a:gd name="connsiteY59" fmla="*/ 319530 h 513288"/>
              <a:gd name="connsiteX60" fmla="*/ 0 w 4167488"/>
              <a:gd name="connsiteY60" fmla="*/ 295736 h 513288"/>
              <a:gd name="connsiteX61" fmla="*/ 16996 w 4167488"/>
              <a:gd name="connsiteY61" fmla="*/ 268542 h 513288"/>
              <a:gd name="connsiteX62" fmla="*/ 61186 w 4167488"/>
              <a:gd name="connsiteY62" fmla="*/ 234549 h 513288"/>
              <a:gd name="connsiteX63" fmla="*/ 152966 w 4167488"/>
              <a:gd name="connsiteY63" fmla="*/ 193758 h 513288"/>
              <a:gd name="connsiteX64" fmla="*/ 244746 w 4167488"/>
              <a:gd name="connsiteY64" fmla="*/ 156366 h 513288"/>
              <a:gd name="connsiteX65" fmla="*/ 329728 w 4167488"/>
              <a:gd name="connsiteY65" fmla="*/ 129172 h 513288"/>
              <a:gd name="connsiteX66" fmla="*/ 394313 w 4167488"/>
              <a:gd name="connsiteY66" fmla="*/ 105377 h 513288"/>
              <a:gd name="connsiteX67" fmla="*/ 492892 w 4167488"/>
              <a:gd name="connsiteY67" fmla="*/ 81582 h 513288"/>
              <a:gd name="connsiteX68" fmla="*/ 615265 w 4167488"/>
              <a:gd name="connsiteY68" fmla="*/ 64586 h 513288"/>
              <a:gd name="connsiteX69" fmla="*/ 744437 w 4167488"/>
              <a:gd name="connsiteY69" fmla="*/ 47590 h 513288"/>
              <a:gd name="connsiteX70" fmla="*/ 822620 w 4167488"/>
              <a:gd name="connsiteY70" fmla="*/ 33993 h 513288"/>
              <a:gd name="connsiteX71" fmla="*/ 968788 w 4167488"/>
              <a:gd name="connsiteY71" fmla="*/ 23795 h 51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4167488" h="513288">
                <a:moveTo>
                  <a:pt x="968788" y="23795"/>
                </a:moveTo>
                <a:lnTo>
                  <a:pt x="1165945" y="10198"/>
                </a:lnTo>
                <a:lnTo>
                  <a:pt x="1352904" y="3400"/>
                </a:lnTo>
                <a:lnTo>
                  <a:pt x="1533064" y="0"/>
                </a:lnTo>
                <a:lnTo>
                  <a:pt x="1781210" y="0"/>
                </a:lnTo>
                <a:lnTo>
                  <a:pt x="1978367" y="6799"/>
                </a:lnTo>
                <a:lnTo>
                  <a:pt x="2233311" y="23795"/>
                </a:lnTo>
                <a:lnTo>
                  <a:pt x="2508651" y="54388"/>
                </a:lnTo>
                <a:lnTo>
                  <a:pt x="2695610" y="81582"/>
                </a:lnTo>
                <a:lnTo>
                  <a:pt x="2991345" y="122373"/>
                </a:lnTo>
                <a:lnTo>
                  <a:pt x="3229293" y="166564"/>
                </a:lnTo>
                <a:lnTo>
                  <a:pt x="3521629" y="210754"/>
                </a:lnTo>
                <a:lnTo>
                  <a:pt x="3749380" y="234549"/>
                </a:lnTo>
                <a:lnTo>
                  <a:pt x="3847958" y="241347"/>
                </a:lnTo>
                <a:lnTo>
                  <a:pt x="3915943" y="244747"/>
                </a:lnTo>
                <a:lnTo>
                  <a:pt x="3943137" y="241347"/>
                </a:lnTo>
                <a:lnTo>
                  <a:pt x="3990727" y="217553"/>
                </a:lnTo>
                <a:lnTo>
                  <a:pt x="4031518" y="186959"/>
                </a:lnTo>
                <a:lnTo>
                  <a:pt x="4072309" y="149568"/>
                </a:lnTo>
                <a:lnTo>
                  <a:pt x="4102902" y="115575"/>
                </a:lnTo>
                <a:lnTo>
                  <a:pt x="4113100" y="105377"/>
                </a:lnTo>
                <a:lnTo>
                  <a:pt x="4133496" y="101978"/>
                </a:lnTo>
                <a:lnTo>
                  <a:pt x="4150492" y="101978"/>
                </a:lnTo>
                <a:lnTo>
                  <a:pt x="4153891" y="105377"/>
                </a:lnTo>
                <a:lnTo>
                  <a:pt x="4160690" y="112176"/>
                </a:lnTo>
                <a:lnTo>
                  <a:pt x="4167488" y="129172"/>
                </a:lnTo>
                <a:lnTo>
                  <a:pt x="4164089" y="142769"/>
                </a:lnTo>
                <a:cubicBezTo>
                  <a:pt x="4162956" y="147868"/>
                  <a:pt x="4166355" y="142202"/>
                  <a:pt x="4160690" y="159765"/>
                </a:cubicBezTo>
                <a:lnTo>
                  <a:pt x="4130096" y="248146"/>
                </a:lnTo>
                <a:lnTo>
                  <a:pt x="4079107" y="336527"/>
                </a:lnTo>
                <a:lnTo>
                  <a:pt x="4017921" y="404512"/>
                </a:lnTo>
                <a:lnTo>
                  <a:pt x="3949936" y="462299"/>
                </a:lnTo>
                <a:lnTo>
                  <a:pt x="3892148" y="496292"/>
                </a:lnTo>
                <a:lnTo>
                  <a:pt x="3834361" y="513288"/>
                </a:lnTo>
                <a:lnTo>
                  <a:pt x="3813965" y="513288"/>
                </a:lnTo>
                <a:lnTo>
                  <a:pt x="3766376" y="503090"/>
                </a:lnTo>
                <a:lnTo>
                  <a:pt x="3681394" y="479295"/>
                </a:lnTo>
                <a:lnTo>
                  <a:pt x="3657600" y="469098"/>
                </a:lnTo>
                <a:lnTo>
                  <a:pt x="3518230" y="438504"/>
                </a:lnTo>
                <a:lnTo>
                  <a:pt x="3072928" y="350124"/>
                </a:lnTo>
                <a:lnTo>
                  <a:pt x="2712606" y="278739"/>
                </a:lnTo>
                <a:lnTo>
                  <a:pt x="2352285" y="234549"/>
                </a:lnTo>
                <a:lnTo>
                  <a:pt x="2019158" y="203956"/>
                </a:lnTo>
                <a:lnTo>
                  <a:pt x="1798206" y="203956"/>
                </a:lnTo>
                <a:lnTo>
                  <a:pt x="1570456" y="197157"/>
                </a:lnTo>
                <a:lnTo>
                  <a:pt x="1284919" y="207355"/>
                </a:lnTo>
                <a:lnTo>
                  <a:pt x="968788" y="224351"/>
                </a:lnTo>
                <a:lnTo>
                  <a:pt x="839616" y="241347"/>
                </a:lnTo>
                <a:lnTo>
                  <a:pt x="798825" y="244747"/>
                </a:lnTo>
                <a:lnTo>
                  <a:pt x="564276" y="312732"/>
                </a:lnTo>
                <a:lnTo>
                  <a:pt x="448702" y="353523"/>
                </a:lnTo>
                <a:lnTo>
                  <a:pt x="312731" y="407911"/>
                </a:lnTo>
                <a:lnTo>
                  <a:pt x="268541" y="421508"/>
                </a:lnTo>
                <a:lnTo>
                  <a:pt x="227750" y="424907"/>
                </a:lnTo>
                <a:lnTo>
                  <a:pt x="186959" y="424907"/>
                </a:lnTo>
                <a:lnTo>
                  <a:pt x="156365" y="418109"/>
                </a:lnTo>
                <a:lnTo>
                  <a:pt x="108776" y="407911"/>
                </a:lnTo>
                <a:lnTo>
                  <a:pt x="57787" y="387515"/>
                </a:lnTo>
                <a:lnTo>
                  <a:pt x="27194" y="363721"/>
                </a:lnTo>
                <a:lnTo>
                  <a:pt x="0" y="319530"/>
                </a:lnTo>
                <a:lnTo>
                  <a:pt x="0" y="295736"/>
                </a:lnTo>
                <a:lnTo>
                  <a:pt x="16996" y="268542"/>
                </a:lnTo>
                <a:lnTo>
                  <a:pt x="61186" y="234549"/>
                </a:lnTo>
                <a:lnTo>
                  <a:pt x="152966" y="193758"/>
                </a:lnTo>
                <a:lnTo>
                  <a:pt x="244746" y="156366"/>
                </a:lnTo>
                <a:lnTo>
                  <a:pt x="329728" y="129172"/>
                </a:lnTo>
                <a:lnTo>
                  <a:pt x="394313" y="105377"/>
                </a:lnTo>
                <a:lnTo>
                  <a:pt x="492892" y="81582"/>
                </a:lnTo>
                <a:lnTo>
                  <a:pt x="615265" y="64586"/>
                </a:lnTo>
                <a:lnTo>
                  <a:pt x="744437" y="47590"/>
                </a:lnTo>
                <a:lnTo>
                  <a:pt x="822620" y="33993"/>
                </a:lnTo>
                <a:lnTo>
                  <a:pt x="968788" y="2379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 rot="18900000">
            <a:off x="2696038" y="4343931"/>
            <a:ext cx="3072911" cy="714375"/>
          </a:xfrm>
          <a:custGeom>
            <a:avLst/>
            <a:gdLst>
              <a:gd name="connsiteX0" fmla="*/ 2221097 w 3328762"/>
              <a:gd name="connsiteY0" fmla="*/ 634599 h 715367"/>
              <a:gd name="connsiteX1" fmla="*/ 2584550 w 3328762"/>
              <a:gd name="connsiteY1" fmla="*/ 571139 h 715367"/>
              <a:gd name="connsiteX2" fmla="*/ 2823967 w 3328762"/>
              <a:gd name="connsiteY2" fmla="*/ 522102 h 715367"/>
              <a:gd name="connsiteX3" fmla="*/ 3014347 w 3328762"/>
              <a:gd name="connsiteY3" fmla="*/ 484603 h 715367"/>
              <a:gd name="connsiteX4" fmla="*/ 3080691 w 3328762"/>
              <a:gd name="connsiteY4" fmla="*/ 467296 h 715367"/>
              <a:gd name="connsiteX5" fmla="*/ 3115306 w 3328762"/>
              <a:gd name="connsiteY5" fmla="*/ 455758 h 715367"/>
              <a:gd name="connsiteX6" fmla="*/ 3147036 w 3328762"/>
              <a:gd name="connsiteY6" fmla="*/ 441335 h 715367"/>
              <a:gd name="connsiteX7" fmla="*/ 3170112 w 3328762"/>
              <a:gd name="connsiteY7" fmla="*/ 421143 h 715367"/>
              <a:gd name="connsiteX8" fmla="*/ 3187419 w 3328762"/>
              <a:gd name="connsiteY8" fmla="*/ 392298 h 715367"/>
              <a:gd name="connsiteX9" fmla="*/ 3213380 w 3328762"/>
              <a:gd name="connsiteY9" fmla="*/ 340376 h 715367"/>
              <a:gd name="connsiteX10" fmla="*/ 3250879 w 3328762"/>
              <a:gd name="connsiteY10" fmla="*/ 259609 h 715367"/>
              <a:gd name="connsiteX11" fmla="*/ 3282609 w 3328762"/>
              <a:gd name="connsiteY11" fmla="*/ 187495 h 715367"/>
              <a:gd name="connsiteX12" fmla="*/ 3308570 w 3328762"/>
              <a:gd name="connsiteY12" fmla="*/ 121151 h 715367"/>
              <a:gd name="connsiteX13" fmla="*/ 3322993 w 3328762"/>
              <a:gd name="connsiteY13" fmla="*/ 83652 h 715367"/>
              <a:gd name="connsiteX14" fmla="*/ 3325877 w 3328762"/>
              <a:gd name="connsiteY14" fmla="*/ 66345 h 715367"/>
              <a:gd name="connsiteX15" fmla="*/ 3328762 w 3328762"/>
              <a:gd name="connsiteY15" fmla="*/ 46153 h 715367"/>
              <a:gd name="connsiteX16" fmla="*/ 3328762 w 3328762"/>
              <a:gd name="connsiteY16" fmla="*/ 28845 h 715367"/>
              <a:gd name="connsiteX17" fmla="*/ 3320108 w 3328762"/>
              <a:gd name="connsiteY17" fmla="*/ 28845 h 715367"/>
              <a:gd name="connsiteX18" fmla="*/ 3305685 w 3328762"/>
              <a:gd name="connsiteY18" fmla="*/ 31730 h 715367"/>
              <a:gd name="connsiteX19" fmla="*/ 3285494 w 3328762"/>
              <a:gd name="connsiteY19" fmla="*/ 43268 h 715367"/>
              <a:gd name="connsiteX20" fmla="*/ 3256648 w 3328762"/>
              <a:gd name="connsiteY20" fmla="*/ 77883 h 715367"/>
              <a:gd name="connsiteX21" fmla="*/ 3193188 w 3328762"/>
              <a:gd name="connsiteY21" fmla="*/ 135574 h 715367"/>
              <a:gd name="connsiteX22" fmla="*/ 3135497 w 3328762"/>
              <a:gd name="connsiteY22" fmla="*/ 181726 h 715367"/>
              <a:gd name="connsiteX23" fmla="*/ 3066268 w 3328762"/>
              <a:gd name="connsiteY23" fmla="*/ 219225 h 715367"/>
              <a:gd name="connsiteX24" fmla="*/ 3002808 w 3328762"/>
              <a:gd name="connsiteY24" fmla="*/ 245186 h 715367"/>
              <a:gd name="connsiteX25" fmla="*/ 2901850 w 3328762"/>
              <a:gd name="connsiteY25" fmla="*/ 291339 h 715367"/>
              <a:gd name="connsiteX26" fmla="*/ 2763391 w 3328762"/>
              <a:gd name="connsiteY26" fmla="*/ 325953 h 715367"/>
              <a:gd name="connsiteX27" fmla="*/ 2547051 w 3328762"/>
              <a:gd name="connsiteY27" fmla="*/ 380760 h 715367"/>
              <a:gd name="connsiteX28" fmla="*/ 2264366 w 3328762"/>
              <a:gd name="connsiteY28" fmla="*/ 432681 h 715367"/>
              <a:gd name="connsiteX29" fmla="*/ 2013410 w 3328762"/>
              <a:gd name="connsiteY29" fmla="*/ 470180 h 715367"/>
              <a:gd name="connsiteX30" fmla="*/ 1776878 w 3328762"/>
              <a:gd name="connsiteY30" fmla="*/ 493257 h 715367"/>
              <a:gd name="connsiteX31" fmla="*/ 1629766 w 3328762"/>
              <a:gd name="connsiteY31" fmla="*/ 501910 h 715367"/>
              <a:gd name="connsiteX32" fmla="*/ 1424964 w 3328762"/>
              <a:gd name="connsiteY32" fmla="*/ 513449 h 715367"/>
              <a:gd name="connsiteX33" fmla="*/ 1283621 w 3328762"/>
              <a:gd name="connsiteY33" fmla="*/ 507680 h 715367"/>
              <a:gd name="connsiteX34" fmla="*/ 1179778 w 3328762"/>
              <a:gd name="connsiteY34" fmla="*/ 487488 h 715367"/>
              <a:gd name="connsiteX35" fmla="*/ 974975 w 3328762"/>
              <a:gd name="connsiteY35" fmla="*/ 435566 h 715367"/>
              <a:gd name="connsiteX36" fmla="*/ 761519 w 3328762"/>
              <a:gd name="connsiteY36" fmla="*/ 369221 h 715367"/>
              <a:gd name="connsiteX37" fmla="*/ 683636 w 3328762"/>
              <a:gd name="connsiteY37" fmla="*/ 340376 h 715367"/>
              <a:gd name="connsiteX38" fmla="*/ 608638 w 3328762"/>
              <a:gd name="connsiteY38" fmla="*/ 302877 h 715367"/>
              <a:gd name="connsiteX39" fmla="*/ 473065 w 3328762"/>
              <a:gd name="connsiteY39" fmla="*/ 210572 h 715367"/>
              <a:gd name="connsiteX40" fmla="*/ 403836 w 3328762"/>
              <a:gd name="connsiteY40" fmla="*/ 152881 h 715367"/>
              <a:gd name="connsiteX41" fmla="*/ 360567 w 3328762"/>
              <a:gd name="connsiteY41" fmla="*/ 112497 h 715367"/>
              <a:gd name="connsiteX42" fmla="*/ 331722 w 3328762"/>
              <a:gd name="connsiteY42" fmla="*/ 66345 h 715367"/>
              <a:gd name="connsiteX43" fmla="*/ 308646 w 3328762"/>
              <a:gd name="connsiteY43" fmla="*/ 14423 h 715367"/>
              <a:gd name="connsiteX44" fmla="*/ 14422 w 3328762"/>
              <a:gd name="connsiteY44" fmla="*/ 0 h 715367"/>
              <a:gd name="connsiteX45" fmla="*/ 8653 w 3328762"/>
              <a:gd name="connsiteY45" fmla="*/ 17307 h 715367"/>
              <a:gd name="connsiteX46" fmla="*/ 0 w 3328762"/>
              <a:gd name="connsiteY46" fmla="*/ 43268 h 715367"/>
              <a:gd name="connsiteX47" fmla="*/ 0 w 3328762"/>
              <a:gd name="connsiteY47" fmla="*/ 60575 h 715367"/>
              <a:gd name="connsiteX48" fmla="*/ 0 w 3328762"/>
              <a:gd name="connsiteY48" fmla="*/ 83652 h 715367"/>
              <a:gd name="connsiteX49" fmla="*/ 2884 w 3328762"/>
              <a:gd name="connsiteY49" fmla="*/ 121151 h 715367"/>
              <a:gd name="connsiteX50" fmla="*/ 14422 w 3328762"/>
              <a:gd name="connsiteY50" fmla="*/ 181726 h 715367"/>
              <a:gd name="connsiteX51" fmla="*/ 31730 w 3328762"/>
              <a:gd name="connsiteY51" fmla="*/ 213456 h 715367"/>
              <a:gd name="connsiteX52" fmla="*/ 80767 w 3328762"/>
              <a:gd name="connsiteY52" fmla="*/ 276916 h 715367"/>
              <a:gd name="connsiteX53" fmla="*/ 129804 w 3328762"/>
              <a:gd name="connsiteY53" fmla="*/ 325953 h 715367"/>
              <a:gd name="connsiteX54" fmla="*/ 190379 w 3328762"/>
              <a:gd name="connsiteY54" fmla="*/ 366337 h 715367"/>
              <a:gd name="connsiteX55" fmla="*/ 250955 w 3328762"/>
              <a:gd name="connsiteY55" fmla="*/ 406721 h 715367"/>
              <a:gd name="connsiteX56" fmla="*/ 331722 w 3328762"/>
              <a:gd name="connsiteY56" fmla="*/ 447104 h 715367"/>
              <a:gd name="connsiteX57" fmla="*/ 438450 w 3328762"/>
              <a:gd name="connsiteY57" fmla="*/ 496141 h 715367"/>
              <a:gd name="connsiteX58" fmla="*/ 522102 w 3328762"/>
              <a:gd name="connsiteY58" fmla="*/ 530756 h 715367"/>
              <a:gd name="connsiteX59" fmla="*/ 651906 w 3328762"/>
              <a:gd name="connsiteY59" fmla="*/ 576909 h 715367"/>
              <a:gd name="connsiteX60" fmla="*/ 758634 w 3328762"/>
              <a:gd name="connsiteY60" fmla="*/ 611523 h 715367"/>
              <a:gd name="connsiteX61" fmla="*/ 879785 w 3328762"/>
              <a:gd name="connsiteY61" fmla="*/ 640368 h 715367"/>
              <a:gd name="connsiteX62" fmla="*/ 1024012 w 3328762"/>
              <a:gd name="connsiteY62" fmla="*/ 672098 h 715367"/>
              <a:gd name="connsiteX63" fmla="*/ 1130740 w 3328762"/>
              <a:gd name="connsiteY63" fmla="*/ 692290 h 715367"/>
              <a:gd name="connsiteX64" fmla="*/ 1243238 w 3328762"/>
              <a:gd name="connsiteY64" fmla="*/ 709598 h 715367"/>
              <a:gd name="connsiteX65" fmla="*/ 1349966 w 3328762"/>
              <a:gd name="connsiteY65" fmla="*/ 715367 h 715367"/>
              <a:gd name="connsiteX66" fmla="*/ 1468232 w 3328762"/>
              <a:gd name="connsiteY66" fmla="*/ 712482 h 715367"/>
              <a:gd name="connsiteX67" fmla="*/ 1566306 w 3328762"/>
              <a:gd name="connsiteY67" fmla="*/ 706713 h 715367"/>
              <a:gd name="connsiteX68" fmla="*/ 1681688 w 3328762"/>
              <a:gd name="connsiteY68" fmla="*/ 703828 h 715367"/>
              <a:gd name="connsiteX69" fmla="*/ 1840338 w 3328762"/>
              <a:gd name="connsiteY69" fmla="*/ 686521 h 715367"/>
              <a:gd name="connsiteX70" fmla="*/ 2013410 w 3328762"/>
              <a:gd name="connsiteY70" fmla="*/ 666329 h 715367"/>
              <a:gd name="connsiteX71" fmla="*/ 2221097 w 3328762"/>
              <a:gd name="connsiteY71" fmla="*/ 634599 h 71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328762" h="715367">
                <a:moveTo>
                  <a:pt x="2221097" y="634599"/>
                </a:moveTo>
                <a:lnTo>
                  <a:pt x="2584550" y="571139"/>
                </a:lnTo>
                <a:lnTo>
                  <a:pt x="2823967" y="522102"/>
                </a:lnTo>
                <a:lnTo>
                  <a:pt x="3014347" y="484603"/>
                </a:lnTo>
                <a:lnTo>
                  <a:pt x="3080691" y="467296"/>
                </a:lnTo>
                <a:lnTo>
                  <a:pt x="3115306" y="455758"/>
                </a:lnTo>
                <a:lnTo>
                  <a:pt x="3147036" y="441335"/>
                </a:lnTo>
                <a:lnTo>
                  <a:pt x="3170112" y="421143"/>
                </a:lnTo>
                <a:lnTo>
                  <a:pt x="3187419" y="392298"/>
                </a:lnTo>
                <a:lnTo>
                  <a:pt x="3213380" y="340376"/>
                </a:lnTo>
                <a:lnTo>
                  <a:pt x="3250879" y="259609"/>
                </a:lnTo>
                <a:lnTo>
                  <a:pt x="3282609" y="187495"/>
                </a:lnTo>
                <a:lnTo>
                  <a:pt x="3308570" y="121151"/>
                </a:lnTo>
                <a:lnTo>
                  <a:pt x="3322993" y="83652"/>
                </a:lnTo>
                <a:lnTo>
                  <a:pt x="3325877" y="66345"/>
                </a:lnTo>
                <a:lnTo>
                  <a:pt x="3328762" y="46153"/>
                </a:lnTo>
                <a:lnTo>
                  <a:pt x="3328762" y="28845"/>
                </a:lnTo>
                <a:lnTo>
                  <a:pt x="3320108" y="28845"/>
                </a:lnTo>
                <a:lnTo>
                  <a:pt x="3305685" y="31730"/>
                </a:lnTo>
                <a:lnTo>
                  <a:pt x="3285494" y="43268"/>
                </a:lnTo>
                <a:lnTo>
                  <a:pt x="3256648" y="77883"/>
                </a:lnTo>
                <a:lnTo>
                  <a:pt x="3193188" y="135574"/>
                </a:lnTo>
                <a:lnTo>
                  <a:pt x="3135497" y="181726"/>
                </a:lnTo>
                <a:lnTo>
                  <a:pt x="3066268" y="219225"/>
                </a:lnTo>
                <a:lnTo>
                  <a:pt x="3002808" y="245186"/>
                </a:lnTo>
                <a:lnTo>
                  <a:pt x="2901850" y="291339"/>
                </a:lnTo>
                <a:lnTo>
                  <a:pt x="2763391" y="325953"/>
                </a:lnTo>
                <a:lnTo>
                  <a:pt x="2547051" y="380760"/>
                </a:lnTo>
                <a:lnTo>
                  <a:pt x="2264366" y="432681"/>
                </a:lnTo>
                <a:lnTo>
                  <a:pt x="2013410" y="470180"/>
                </a:lnTo>
                <a:lnTo>
                  <a:pt x="1776878" y="493257"/>
                </a:lnTo>
                <a:lnTo>
                  <a:pt x="1629766" y="501910"/>
                </a:lnTo>
                <a:lnTo>
                  <a:pt x="1424964" y="513449"/>
                </a:lnTo>
                <a:lnTo>
                  <a:pt x="1283621" y="507680"/>
                </a:lnTo>
                <a:lnTo>
                  <a:pt x="1179778" y="487488"/>
                </a:lnTo>
                <a:lnTo>
                  <a:pt x="974975" y="435566"/>
                </a:lnTo>
                <a:lnTo>
                  <a:pt x="761519" y="369221"/>
                </a:lnTo>
                <a:lnTo>
                  <a:pt x="683636" y="340376"/>
                </a:lnTo>
                <a:lnTo>
                  <a:pt x="608638" y="302877"/>
                </a:lnTo>
                <a:lnTo>
                  <a:pt x="473065" y="210572"/>
                </a:lnTo>
                <a:lnTo>
                  <a:pt x="403836" y="152881"/>
                </a:lnTo>
                <a:lnTo>
                  <a:pt x="360567" y="112497"/>
                </a:lnTo>
                <a:lnTo>
                  <a:pt x="331722" y="66345"/>
                </a:lnTo>
                <a:lnTo>
                  <a:pt x="308646" y="14423"/>
                </a:lnTo>
                <a:lnTo>
                  <a:pt x="14422" y="0"/>
                </a:lnTo>
                <a:lnTo>
                  <a:pt x="8653" y="17307"/>
                </a:lnTo>
                <a:lnTo>
                  <a:pt x="0" y="43268"/>
                </a:lnTo>
                <a:lnTo>
                  <a:pt x="0" y="60575"/>
                </a:lnTo>
                <a:lnTo>
                  <a:pt x="0" y="83652"/>
                </a:lnTo>
                <a:lnTo>
                  <a:pt x="2884" y="121151"/>
                </a:lnTo>
                <a:lnTo>
                  <a:pt x="14422" y="181726"/>
                </a:lnTo>
                <a:lnTo>
                  <a:pt x="31730" y="213456"/>
                </a:lnTo>
                <a:lnTo>
                  <a:pt x="80767" y="276916"/>
                </a:lnTo>
                <a:lnTo>
                  <a:pt x="129804" y="325953"/>
                </a:lnTo>
                <a:lnTo>
                  <a:pt x="190379" y="366337"/>
                </a:lnTo>
                <a:lnTo>
                  <a:pt x="250955" y="406721"/>
                </a:lnTo>
                <a:lnTo>
                  <a:pt x="331722" y="447104"/>
                </a:lnTo>
                <a:lnTo>
                  <a:pt x="438450" y="496141"/>
                </a:lnTo>
                <a:lnTo>
                  <a:pt x="522102" y="530756"/>
                </a:lnTo>
                <a:lnTo>
                  <a:pt x="651906" y="576909"/>
                </a:lnTo>
                <a:lnTo>
                  <a:pt x="758634" y="611523"/>
                </a:lnTo>
                <a:lnTo>
                  <a:pt x="879785" y="640368"/>
                </a:lnTo>
                <a:lnTo>
                  <a:pt x="1024012" y="672098"/>
                </a:lnTo>
                <a:lnTo>
                  <a:pt x="1130740" y="692290"/>
                </a:lnTo>
                <a:lnTo>
                  <a:pt x="1243238" y="709598"/>
                </a:lnTo>
                <a:lnTo>
                  <a:pt x="1349966" y="715367"/>
                </a:lnTo>
                <a:lnTo>
                  <a:pt x="1468232" y="712482"/>
                </a:lnTo>
                <a:lnTo>
                  <a:pt x="1566306" y="706713"/>
                </a:lnTo>
                <a:lnTo>
                  <a:pt x="1681688" y="703828"/>
                </a:lnTo>
                <a:lnTo>
                  <a:pt x="1840338" y="686521"/>
                </a:lnTo>
                <a:lnTo>
                  <a:pt x="2013410" y="666329"/>
                </a:lnTo>
                <a:lnTo>
                  <a:pt x="2221097" y="6345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 rot="18900000">
            <a:off x="2375389" y="4189413"/>
            <a:ext cx="2472103" cy="609600"/>
          </a:xfrm>
          <a:custGeom>
            <a:avLst/>
            <a:gdLst>
              <a:gd name="connsiteX0" fmla="*/ 452437 w 2678906"/>
              <a:gd name="connsiteY0" fmla="*/ 88106 h 609600"/>
              <a:gd name="connsiteX1" fmla="*/ 350044 w 2678906"/>
              <a:gd name="connsiteY1" fmla="*/ 140494 h 609600"/>
              <a:gd name="connsiteX2" fmla="*/ 288131 w 2678906"/>
              <a:gd name="connsiteY2" fmla="*/ 183356 h 609600"/>
              <a:gd name="connsiteX3" fmla="*/ 235744 w 2678906"/>
              <a:gd name="connsiteY3" fmla="*/ 223838 h 609600"/>
              <a:gd name="connsiteX4" fmla="*/ 197644 w 2678906"/>
              <a:gd name="connsiteY4" fmla="*/ 259556 h 609600"/>
              <a:gd name="connsiteX5" fmla="*/ 142875 w 2678906"/>
              <a:gd name="connsiteY5" fmla="*/ 311944 h 609600"/>
              <a:gd name="connsiteX6" fmla="*/ 88106 w 2678906"/>
              <a:gd name="connsiteY6" fmla="*/ 376238 h 609600"/>
              <a:gd name="connsiteX7" fmla="*/ 52387 w 2678906"/>
              <a:gd name="connsiteY7" fmla="*/ 428625 h 609600"/>
              <a:gd name="connsiteX8" fmla="*/ 21431 w 2678906"/>
              <a:gd name="connsiteY8" fmla="*/ 481013 h 609600"/>
              <a:gd name="connsiteX9" fmla="*/ 0 w 2678906"/>
              <a:gd name="connsiteY9" fmla="*/ 540544 h 609600"/>
              <a:gd name="connsiteX10" fmla="*/ 309562 w 2678906"/>
              <a:gd name="connsiteY10" fmla="*/ 547688 h 609600"/>
              <a:gd name="connsiteX11" fmla="*/ 297656 w 2678906"/>
              <a:gd name="connsiteY11" fmla="*/ 514350 h 609600"/>
              <a:gd name="connsiteX12" fmla="*/ 297656 w 2678906"/>
              <a:gd name="connsiteY12" fmla="*/ 497681 h 609600"/>
              <a:gd name="connsiteX13" fmla="*/ 304800 w 2678906"/>
              <a:gd name="connsiteY13" fmla="*/ 464344 h 609600"/>
              <a:gd name="connsiteX14" fmla="*/ 319087 w 2678906"/>
              <a:gd name="connsiteY14" fmla="*/ 431006 h 609600"/>
              <a:gd name="connsiteX15" fmla="*/ 345281 w 2678906"/>
              <a:gd name="connsiteY15" fmla="*/ 397669 h 609600"/>
              <a:gd name="connsiteX16" fmla="*/ 385762 w 2678906"/>
              <a:gd name="connsiteY16" fmla="*/ 357188 h 609600"/>
              <a:gd name="connsiteX17" fmla="*/ 438150 w 2678906"/>
              <a:gd name="connsiteY17" fmla="*/ 311944 h 609600"/>
              <a:gd name="connsiteX18" fmla="*/ 490537 w 2678906"/>
              <a:gd name="connsiteY18" fmla="*/ 276225 h 609600"/>
              <a:gd name="connsiteX19" fmla="*/ 552450 w 2678906"/>
              <a:gd name="connsiteY19" fmla="*/ 240506 h 609600"/>
              <a:gd name="connsiteX20" fmla="*/ 628650 w 2678906"/>
              <a:gd name="connsiteY20" fmla="*/ 204788 h 609600"/>
              <a:gd name="connsiteX21" fmla="*/ 664369 w 2678906"/>
              <a:gd name="connsiteY21" fmla="*/ 195263 h 609600"/>
              <a:gd name="connsiteX22" fmla="*/ 740569 w 2678906"/>
              <a:gd name="connsiteY22" fmla="*/ 173831 h 609600"/>
              <a:gd name="connsiteX23" fmla="*/ 831056 w 2678906"/>
              <a:gd name="connsiteY23" fmla="*/ 164306 h 609600"/>
              <a:gd name="connsiteX24" fmla="*/ 912019 w 2678906"/>
              <a:gd name="connsiteY24" fmla="*/ 159544 h 609600"/>
              <a:gd name="connsiteX25" fmla="*/ 1007269 w 2678906"/>
              <a:gd name="connsiteY25" fmla="*/ 157163 h 609600"/>
              <a:gd name="connsiteX26" fmla="*/ 1107281 w 2678906"/>
              <a:gd name="connsiteY26" fmla="*/ 161925 h 609600"/>
              <a:gd name="connsiteX27" fmla="*/ 1193006 w 2678906"/>
              <a:gd name="connsiteY27" fmla="*/ 171450 h 609600"/>
              <a:gd name="connsiteX28" fmla="*/ 1300162 w 2678906"/>
              <a:gd name="connsiteY28" fmla="*/ 183356 h 609600"/>
              <a:gd name="connsiteX29" fmla="*/ 1409700 w 2678906"/>
              <a:gd name="connsiteY29" fmla="*/ 195263 h 609600"/>
              <a:gd name="connsiteX30" fmla="*/ 1526381 w 2678906"/>
              <a:gd name="connsiteY30" fmla="*/ 214313 h 609600"/>
              <a:gd name="connsiteX31" fmla="*/ 1624012 w 2678906"/>
              <a:gd name="connsiteY31" fmla="*/ 235744 h 609600"/>
              <a:gd name="connsiteX32" fmla="*/ 1716881 w 2678906"/>
              <a:gd name="connsiteY32" fmla="*/ 254794 h 609600"/>
              <a:gd name="connsiteX33" fmla="*/ 1793081 w 2678906"/>
              <a:gd name="connsiteY33" fmla="*/ 273844 h 609600"/>
              <a:gd name="connsiteX34" fmla="*/ 1878806 w 2678906"/>
              <a:gd name="connsiteY34" fmla="*/ 300038 h 609600"/>
              <a:gd name="connsiteX35" fmla="*/ 1919287 w 2678906"/>
              <a:gd name="connsiteY35" fmla="*/ 311944 h 609600"/>
              <a:gd name="connsiteX36" fmla="*/ 2166937 w 2678906"/>
              <a:gd name="connsiteY36" fmla="*/ 402431 h 609600"/>
              <a:gd name="connsiteX37" fmla="*/ 2219325 w 2678906"/>
              <a:gd name="connsiteY37" fmla="*/ 421481 h 609600"/>
              <a:gd name="connsiteX38" fmla="*/ 2297906 w 2678906"/>
              <a:gd name="connsiteY38" fmla="*/ 454819 h 609600"/>
              <a:gd name="connsiteX39" fmla="*/ 2369344 w 2678906"/>
              <a:gd name="connsiteY39" fmla="*/ 485775 h 609600"/>
              <a:gd name="connsiteX40" fmla="*/ 2440781 w 2678906"/>
              <a:gd name="connsiteY40" fmla="*/ 516731 h 609600"/>
              <a:gd name="connsiteX41" fmla="*/ 2562225 w 2678906"/>
              <a:gd name="connsiteY41" fmla="*/ 578644 h 609600"/>
              <a:gd name="connsiteX42" fmla="*/ 2621756 w 2678906"/>
              <a:gd name="connsiteY42" fmla="*/ 609600 h 609600"/>
              <a:gd name="connsiteX43" fmla="*/ 2678906 w 2678906"/>
              <a:gd name="connsiteY43" fmla="*/ 502444 h 609600"/>
              <a:gd name="connsiteX44" fmla="*/ 2607469 w 2678906"/>
              <a:gd name="connsiteY44" fmla="*/ 461963 h 609600"/>
              <a:gd name="connsiteX45" fmla="*/ 2536031 w 2678906"/>
              <a:gd name="connsiteY45" fmla="*/ 423863 h 609600"/>
              <a:gd name="connsiteX46" fmla="*/ 2419350 w 2678906"/>
              <a:gd name="connsiteY46" fmla="*/ 357188 h 609600"/>
              <a:gd name="connsiteX47" fmla="*/ 2345531 w 2678906"/>
              <a:gd name="connsiteY47" fmla="*/ 326231 h 609600"/>
              <a:gd name="connsiteX48" fmla="*/ 2274094 w 2678906"/>
              <a:gd name="connsiteY48" fmla="*/ 292894 h 609600"/>
              <a:gd name="connsiteX49" fmla="*/ 2007394 w 2678906"/>
              <a:gd name="connsiteY49" fmla="*/ 195263 h 609600"/>
              <a:gd name="connsiteX50" fmla="*/ 1905000 w 2678906"/>
              <a:gd name="connsiteY50" fmla="*/ 161925 h 609600"/>
              <a:gd name="connsiteX51" fmla="*/ 1790700 w 2678906"/>
              <a:gd name="connsiteY51" fmla="*/ 126206 h 609600"/>
              <a:gd name="connsiteX52" fmla="*/ 1695450 w 2678906"/>
              <a:gd name="connsiteY52" fmla="*/ 102394 h 609600"/>
              <a:gd name="connsiteX53" fmla="*/ 1576387 w 2678906"/>
              <a:gd name="connsiteY53" fmla="*/ 73819 h 609600"/>
              <a:gd name="connsiteX54" fmla="*/ 1462087 w 2678906"/>
              <a:gd name="connsiteY54" fmla="*/ 52388 h 609600"/>
              <a:gd name="connsiteX55" fmla="*/ 1359694 w 2678906"/>
              <a:gd name="connsiteY55" fmla="*/ 35719 h 609600"/>
              <a:gd name="connsiteX56" fmla="*/ 1221581 w 2678906"/>
              <a:gd name="connsiteY56" fmla="*/ 16669 h 609600"/>
              <a:gd name="connsiteX57" fmla="*/ 1126331 w 2678906"/>
              <a:gd name="connsiteY57" fmla="*/ 9525 h 609600"/>
              <a:gd name="connsiteX58" fmla="*/ 1033462 w 2678906"/>
              <a:gd name="connsiteY58" fmla="*/ 4763 h 609600"/>
              <a:gd name="connsiteX59" fmla="*/ 890587 w 2678906"/>
              <a:gd name="connsiteY59" fmla="*/ 0 h 609600"/>
              <a:gd name="connsiteX60" fmla="*/ 797719 w 2678906"/>
              <a:gd name="connsiteY60" fmla="*/ 2381 h 609600"/>
              <a:gd name="connsiteX61" fmla="*/ 697706 w 2678906"/>
              <a:gd name="connsiteY61" fmla="*/ 14288 h 609600"/>
              <a:gd name="connsiteX62" fmla="*/ 626269 w 2678906"/>
              <a:gd name="connsiteY62" fmla="*/ 30956 h 609600"/>
              <a:gd name="connsiteX63" fmla="*/ 557212 w 2678906"/>
              <a:gd name="connsiteY63" fmla="*/ 50006 h 609600"/>
              <a:gd name="connsiteX64" fmla="*/ 514350 w 2678906"/>
              <a:gd name="connsiteY64" fmla="*/ 61913 h 609600"/>
              <a:gd name="connsiteX65" fmla="*/ 452437 w 2678906"/>
              <a:gd name="connsiteY65" fmla="*/ 88106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2678906" h="609600">
                <a:moveTo>
                  <a:pt x="452437" y="88106"/>
                </a:moveTo>
                <a:lnTo>
                  <a:pt x="350044" y="140494"/>
                </a:lnTo>
                <a:lnTo>
                  <a:pt x="288131" y="183356"/>
                </a:lnTo>
                <a:lnTo>
                  <a:pt x="235744" y="223838"/>
                </a:lnTo>
                <a:lnTo>
                  <a:pt x="197644" y="259556"/>
                </a:lnTo>
                <a:lnTo>
                  <a:pt x="142875" y="311944"/>
                </a:lnTo>
                <a:lnTo>
                  <a:pt x="88106" y="376238"/>
                </a:lnTo>
                <a:lnTo>
                  <a:pt x="52387" y="428625"/>
                </a:lnTo>
                <a:lnTo>
                  <a:pt x="21431" y="481013"/>
                </a:lnTo>
                <a:lnTo>
                  <a:pt x="0" y="540544"/>
                </a:lnTo>
                <a:lnTo>
                  <a:pt x="309562" y="547688"/>
                </a:lnTo>
                <a:lnTo>
                  <a:pt x="297656" y="514350"/>
                </a:lnTo>
                <a:lnTo>
                  <a:pt x="297656" y="497681"/>
                </a:lnTo>
                <a:lnTo>
                  <a:pt x="304800" y="464344"/>
                </a:lnTo>
                <a:lnTo>
                  <a:pt x="319087" y="431006"/>
                </a:lnTo>
                <a:lnTo>
                  <a:pt x="345281" y="397669"/>
                </a:lnTo>
                <a:lnTo>
                  <a:pt x="385762" y="357188"/>
                </a:lnTo>
                <a:lnTo>
                  <a:pt x="438150" y="311944"/>
                </a:lnTo>
                <a:lnTo>
                  <a:pt x="490537" y="276225"/>
                </a:lnTo>
                <a:lnTo>
                  <a:pt x="552450" y="240506"/>
                </a:lnTo>
                <a:lnTo>
                  <a:pt x="628650" y="204788"/>
                </a:lnTo>
                <a:lnTo>
                  <a:pt x="664369" y="195263"/>
                </a:lnTo>
                <a:lnTo>
                  <a:pt x="740569" y="173831"/>
                </a:lnTo>
                <a:lnTo>
                  <a:pt x="831056" y="164306"/>
                </a:lnTo>
                <a:lnTo>
                  <a:pt x="912019" y="159544"/>
                </a:lnTo>
                <a:lnTo>
                  <a:pt x="1007269" y="157163"/>
                </a:lnTo>
                <a:lnTo>
                  <a:pt x="1107281" y="161925"/>
                </a:lnTo>
                <a:lnTo>
                  <a:pt x="1193006" y="171450"/>
                </a:lnTo>
                <a:lnTo>
                  <a:pt x="1300162" y="183356"/>
                </a:lnTo>
                <a:lnTo>
                  <a:pt x="1409700" y="195263"/>
                </a:lnTo>
                <a:lnTo>
                  <a:pt x="1526381" y="214313"/>
                </a:lnTo>
                <a:lnTo>
                  <a:pt x="1624012" y="235744"/>
                </a:lnTo>
                <a:lnTo>
                  <a:pt x="1716881" y="254794"/>
                </a:lnTo>
                <a:lnTo>
                  <a:pt x="1793081" y="273844"/>
                </a:lnTo>
                <a:lnTo>
                  <a:pt x="1878806" y="300038"/>
                </a:lnTo>
                <a:lnTo>
                  <a:pt x="1919287" y="311944"/>
                </a:lnTo>
                <a:lnTo>
                  <a:pt x="2166937" y="402431"/>
                </a:lnTo>
                <a:lnTo>
                  <a:pt x="2219325" y="421481"/>
                </a:lnTo>
                <a:lnTo>
                  <a:pt x="2297906" y="454819"/>
                </a:lnTo>
                <a:lnTo>
                  <a:pt x="2369344" y="485775"/>
                </a:lnTo>
                <a:lnTo>
                  <a:pt x="2440781" y="516731"/>
                </a:lnTo>
                <a:lnTo>
                  <a:pt x="2562225" y="578644"/>
                </a:lnTo>
                <a:lnTo>
                  <a:pt x="2621756" y="609600"/>
                </a:lnTo>
                <a:lnTo>
                  <a:pt x="2678906" y="502444"/>
                </a:lnTo>
                <a:lnTo>
                  <a:pt x="2607469" y="461963"/>
                </a:lnTo>
                <a:lnTo>
                  <a:pt x="2536031" y="423863"/>
                </a:lnTo>
                <a:lnTo>
                  <a:pt x="2419350" y="357188"/>
                </a:lnTo>
                <a:lnTo>
                  <a:pt x="2345531" y="326231"/>
                </a:lnTo>
                <a:lnTo>
                  <a:pt x="2274094" y="292894"/>
                </a:lnTo>
                <a:lnTo>
                  <a:pt x="2007394" y="195263"/>
                </a:lnTo>
                <a:lnTo>
                  <a:pt x="1905000" y="161925"/>
                </a:lnTo>
                <a:lnTo>
                  <a:pt x="1790700" y="126206"/>
                </a:lnTo>
                <a:lnTo>
                  <a:pt x="1695450" y="102394"/>
                </a:lnTo>
                <a:lnTo>
                  <a:pt x="1576387" y="73819"/>
                </a:lnTo>
                <a:lnTo>
                  <a:pt x="1462087" y="52388"/>
                </a:lnTo>
                <a:lnTo>
                  <a:pt x="1359694" y="35719"/>
                </a:lnTo>
                <a:lnTo>
                  <a:pt x="1221581" y="16669"/>
                </a:lnTo>
                <a:lnTo>
                  <a:pt x="1126331" y="9525"/>
                </a:lnTo>
                <a:lnTo>
                  <a:pt x="1033462" y="4763"/>
                </a:lnTo>
                <a:lnTo>
                  <a:pt x="890587" y="0"/>
                </a:lnTo>
                <a:lnTo>
                  <a:pt x="797719" y="2381"/>
                </a:lnTo>
                <a:lnTo>
                  <a:pt x="697706" y="14288"/>
                </a:lnTo>
                <a:lnTo>
                  <a:pt x="626269" y="30956"/>
                </a:lnTo>
                <a:lnTo>
                  <a:pt x="557212" y="50006"/>
                </a:lnTo>
                <a:lnTo>
                  <a:pt x="514350" y="61913"/>
                </a:lnTo>
                <a:lnTo>
                  <a:pt x="452437" y="881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フリーフォーム 23"/>
          <p:cNvSpPr/>
          <p:nvPr/>
        </p:nvSpPr>
        <p:spPr>
          <a:xfrm>
            <a:off x="4627591" y="3676122"/>
            <a:ext cx="1650023" cy="704850"/>
          </a:xfrm>
          <a:custGeom>
            <a:avLst/>
            <a:gdLst>
              <a:gd name="connsiteX0" fmla="*/ 1014413 w 1785938"/>
              <a:gd name="connsiteY0" fmla="*/ 35719 h 704850"/>
              <a:gd name="connsiteX1" fmla="*/ 888207 w 1785938"/>
              <a:gd name="connsiteY1" fmla="*/ 14287 h 704850"/>
              <a:gd name="connsiteX2" fmla="*/ 745332 w 1785938"/>
              <a:gd name="connsiteY2" fmla="*/ 2381 h 704850"/>
              <a:gd name="connsiteX3" fmla="*/ 673894 w 1785938"/>
              <a:gd name="connsiteY3" fmla="*/ 0 h 704850"/>
              <a:gd name="connsiteX4" fmla="*/ 414338 w 1785938"/>
              <a:gd name="connsiteY4" fmla="*/ 4762 h 704850"/>
              <a:gd name="connsiteX5" fmla="*/ 359569 w 1785938"/>
              <a:gd name="connsiteY5" fmla="*/ 11906 h 704850"/>
              <a:gd name="connsiteX6" fmla="*/ 283369 w 1785938"/>
              <a:gd name="connsiteY6" fmla="*/ 23812 h 704850"/>
              <a:gd name="connsiteX7" fmla="*/ 185738 w 1785938"/>
              <a:gd name="connsiteY7" fmla="*/ 40481 h 704850"/>
              <a:gd name="connsiteX8" fmla="*/ 85725 w 1785938"/>
              <a:gd name="connsiteY8" fmla="*/ 61912 h 704850"/>
              <a:gd name="connsiteX9" fmla="*/ 0 w 1785938"/>
              <a:gd name="connsiteY9" fmla="*/ 85725 h 704850"/>
              <a:gd name="connsiteX10" fmla="*/ 35719 w 1785938"/>
              <a:gd name="connsiteY10" fmla="*/ 200025 h 704850"/>
              <a:gd name="connsiteX11" fmla="*/ 73819 w 1785938"/>
              <a:gd name="connsiteY11" fmla="*/ 188119 h 704850"/>
              <a:gd name="connsiteX12" fmla="*/ 145257 w 1785938"/>
              <a:gd name="connsiteY12" fmla="*/ 173831 h 704850"/>
              <a:gd name="connsiteX13" fmla="*/ 247650 w 1785938"/>
              <a:gd name="connsiteY13" fmla="*/ 154781 h 704850"/>
              <a:gd name="connsiteX14" fmla="*/ 357188 w 1785938"/>
              <a:gd name="connsiteY14" fmla="*/ 138112 h 704850"/>
              <a:gd name="connsiteX15" fmla="*/ 671513 w 1785938"/>
              <a:gd name="connsiteY15" fmla="*/ 133350 h 704850"/>
              <a:gd name="connsiteX16" fmla="*/ 769144 w 1785938"/>
              <a:gd name="connsiteY16" fmla="*/ 140494 h 704850"/>
              <a:gd name="connsiteX17" fmla="*/ 859632 w 1785938"/>
              <a:gd name="connsiteY17" fmla="*/ 150019 h 704850"/>
              <a:gd name="connsiteX18" fmla="*/ 950119 w 1785938"/>
              <a:gd name="connsiteY18" fmla="*/ 169069 h 704850"/>
              <a:gd name="connsiteX19" fmla="*/ 1007269 w 1785938"/>
              <a:gd name="connsiteY19" fmla="*/ 185737 h 704850"/>
              <a:gd name="connsiteX20" fmla="*/ 1062038 w 1785938"/>
              <a:gd name="connsiteY20" fmla="*/ 204787 h 704850"/>
              <a:gd name="connsiteX21" fmla="*/ 1133475 w 1785938"/>
              <a:gd name="connsiteY21" fmla="*/ 233362 h 704850"/>
              <a:gd name="connsiteX22" fmla="*/ 1207294 w 1785938"/>
              <a:gd name="connsiteY22" fmla="*/ 271462 h 704850"/>
              <a:gd name="connsiteX23" fmla="*/ 1269207 w 1785938"/>
              <a:gd name="connsiteY23" fmla="*/ 311944 h 704850"/>
              <a:gd name="connsiteX24" fmla="*/ 1347788 w 1785938"/>
              <a:gd name="connsiteY24" fmla="*/ 381000 h 704850"/>
              <a:gd name="connsiteX25" fmla="*/ 1397794 w 1785938"/>
              <a:gd name="connsiteY25" fmla="*/ 440531 h 704850"/>
              <a:gd name="connsiteX26" fmla="*/ 1435894 w 1785938"/>
              <a:gd name="connsiteY26" fmla="*/ 495300 h 704850"/>
              <a:gd name="connsiteX27" fmla="*/ 1473994 w 1785938"/>
              <a:gd name="connsiteY27" fmla="*/ 573881 h 704850"/>
              <a:gd name="connsiteX28" fmla="*/ 1500188 w 1785938"/>
              <a:gd name="connsiteY28" fmla="*/ 645319 h 704850"/>
              <a:gd name="connsiteX29" fmla="*/ 1514475 w 1785938"/>
              <a:gd name="connsiteY29" fmla="*/ 704850 h 704850"/>
              <a:gd name="connsiteX30" fmla="*/ 1785938 w 1785938"/>
              <a:gd name="connsiteY30" fmla="*/ 614362 h 704850"/>
              <a:gd name="connsiteX31" fmla="*/ 1776413 w 1785938"/>
              <a:gd name="connsiteY31" fmla="*/ 585787 h 704850"/>
              <a:gd name="connsiteX32" fmla="*/ 1759744 w 1785938"/>
              <a:gd name="connsiteY32" fmla="*/ 545306 h 704850"/>
              <a:gd name="connsiteX33" fmla="*/ 1735932 w 1785938"/>
              <a:gd name="connsiteY33" fmla="*/ 500062 h 704850"/>
              <a:gd name="connsiteX34" fmla="*/ 1702594 w 1785938"/>
              <a:gd name="connsiteY34" fmla="*/ 440531 h 704850"/>
              <a:gd name="connsiteX35" fmla="*/ 1674019 w 1785938"/>
              <a:gd name="connsiteY35" fmla="*/ 404812 h 704850"/>
              <a:gd name="connsiteX36" fmla="*/ 1616869 w 1785938"/>
              <a:gd name="connsiteY36" fmla="*/ 340519 h 704850"/>
              <a:gd name="connsiteX37" fmla="*/ 1554957 w 1785938"/>
              <a:gd name="connsiteY37" fmla="*/ 280987 h 704850"/>
              <a:gd name="connsiteX38" fmla="*/ 1500188 w 1785938"/>
              <a:gd name="connsiteY38" fmla="*/ 238125 h 704850"/>
              <a:gd name="connsiteX39" fmla="*/ 1416844 w 1785938"/>
              <a:gd name="connsiteY39" fmla="*/ 180975 h 704850"/>
              <a:gd name="connsiteX40" fmla="*/ 1340644 w 1785938"/>
              <a:gd name="connsiteY40" fmla="*/ 142875 h 704850"/>
              <a:gd name="connsiteX41" fmla="*/ 1257300 w 1785938"/>
              <a:gd name="connsiteY41" fmla="*/ 107156 h 704850"/>
              <a:gd name="connsiteX42" fmla="*/ 1154907 w 1785938"/>
              <a:gd name="connsiteY42" fmla="*/ 69056 h 704850"/>
              <a:gd name="connsiteX43" fmla="*/ 1095375 w 1785938"/>
              <a:gd name="connsiteY43" fmla="*/ 52387 h 704850"/>
              <a:gd name="connsiteX44" fmla="*/ 1014413 w 1785938"/>
              <a:gd name="connsiteY44" fmla="*/ 35719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785938" h="704850">
                <a:moveTo>
                  <a:pt x="1014413" y="35719"/>
                </a:moveTo>
                <a:lnTo>
                  <a:pt x="888207" y="14287"/>
                </a:lnTo>
                <a:lnTo>
                  <a:pt x="745332" y="2381"/>
                </a:lnTo>
                <a:lnTo>
                  <a:pt x="673894" y="0"/>
                </a:lnTo>
                <a:lnTo>
                  <a:pt x="414338" y="4762"/>
                </a:lnTo>
                <a:lnTo>
                  <a:pt x="359569" y="11906"/>
                </a:lnTo>
                <a:lnTo>
                  <a:pt x="283369" y="23812"/>
                </a:lnTo>
                <a:lnTo>
                  <a:pt x="185738" y="40481"/>
                </a:lnTo>
                <a:lnTo>
                  <a:pt x="85725" y="61912"/>
                </a:lnTo>
                <a:lnTo>
                  <a:pt x="0" y="85725"/>
                </a:lnTo>
                <a:lnTo>
                  <a:pt x="35719" y="200025"/>
                </a:lnTo>
                <a:lnTo>
                  <a:pt x="73819" y="188119"/>
                </a:lnTo>
                <a:lnTo>
                  <a:pt x="145257" y="173831"/>
                </a:lnTo>
                <a:lnTo>
                  <a:pt x="247650" y="154781"/>
                </a:lnTo>
                <a:lnTo>
                  <a:pt x="357188" y="138112"/>
                </a:lnTo>
                <a:lnTo>
                  <a:pt x="671513" y="133350"/>
                </a:lnTo>
                <a:lnTo>
                  <a:pt x="769144" y="140494"/>
                </a:lnTo>
                <a:lnTo>
                  <a:pt x="859632" y="150019"/>
                </a:lnTo>
                <a:lnTo>
                  <a:pt x="950119" y="169069"/>
                </a:lnTo>
                <a:lnTo>
                  <a:pt x="1007269" y="185737"/>
                </a:lnTo>
                <a:lnTo>
                  <a:pt x="1062038" y="204787"/>
                </a:lnTo>
                <a:lnTo>
                  <a:pt x="1133475" y="233362"/>
                </a:lnTo>
                <a:lnTo>
                  <a:pt x="1207294" y="271462"/>
                </a:lnTo>
                <a:lnTo>
                  <a:pt x="1269207" y="311944"/>
                </a:lnTo>
                <a:lnTo>
                  <a:pt x="1347788" y="381000"/>
                </a:lnTo>
                <a:lnTo>
                  <a:pt x="1397794" y="440531"/>
                </a:lnTo>
                <a:lnTo>
                  <a:pt x="1435894" y="495300"/>
                </a:lnTo>
                <a:lnTo>
                  <a:pt x="1473994" y="573881"/>
                </a:lnTo>
                <a:lnTo>
                  <a:pt x="1500188" y="645319"/>
                </a:lnTo>
                <a:lnTo>
                  <a:pt x="1514475" y="704850"/>
                </a:lnTo>
                <a:lnTo>
                  <a:pt x="1785938" y="614362"/>
                </a:lnTo>
                <a:lnTo>
                  <a:pt x="1776413" y="585787"/>
                </a:lnTo>
                <a:lnTo>
                  <a:pt x="1759744" y="545306"/>
                </a:lnTo>
                <a:lnTo>
                  <a:pt x="1735932" y="500062"/>
                </a:lnTo>
                <a:lnTo>
                  <a:pt x="1702594" y="440531"/>
                </a:lnTo>
                <a:lnTo>
                  <a:pt x="1674019" y="404812"/>
                </a:lnTo>
                <a:lnTo>
                  <a:pt x="1616869" y="340519"/>
                </a:lnTo>
                <a:lnTo>
                  <a:pt x="1554957" y="280987"/>
                </a:lnTo>
                <a:lnTo>
                  <a:pt x="1500188" y="238125"/>
                </a:lnTo>
                <a:lnTo>
                  <a:pt x="1416844" y="180975"/>
                </a:lnTo>
                <a:lnTo>
                  <a:pt x="1340644" y="142875"/>
                </a:lnTo>
                <a:lnTo>
                  <a:pt x="1257300" y="107156"/>
                </a:lnTo>
                <a:lnTo>
                  <a:pt x="1154907" y="69056"/>
                </a:lnTo>
                <a:lnTo>
                  <a:pt x="1095375" y="52387"/>
                </a:lnTo>
                <a:lnTo>
                  <a:pt x="1014413" y="3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フリーフォーム 25"/>
          <p:cNvSpPr/>
          <p:nvPr/>
        </p:nvSpPr>
        <p:spPr>
          <a:xfrm>
            <a:off x="4922390" y="4273023"/>
            <a:ext cx="1406769" cy="1677987"/>
          </a:xfrm>
          <a:custGeom>
            <a:avLst/>
            <a:gdLst>
              <a:gd name="connsiteX0" fmla="*/ 419100 w 1524000"/>
              <a:gd name="connsiteY0" fmla="*/ 1469572 h 1679122"/>
              <a:gd name="connsiteX1" fmla="*/ 522514 w 1524000"/>
              <a:gd name="connsiteY1" fmla="*/ 1412422 h 1679122"/>
              <a:gd name="connsiteX2" fmla="*/ 628650 w 1524000"/>
              <a:gd name="connsiteY2" fmla="*/ 1347107 h 1679122"/>
              <a:gd name="connsiteX3" fmla="*/ 726621 w 1524000"/>
              <a:gd name="connsiteY3" fmla="*/ 1281793 h 1679122"/>
              <a:gd name="connsiteX4" fmla="*/ 813707 w 1524000"/>
              <a:gd name="connsiteY4" fmla="*/ 1216479 h 1679122"/>
              <a:gd name="connsiteX5" fmla="*/ 887186 w 1524000"/>
              <a:gd name="connsiteY5" fmla="*/ 1153886 h 1679122"/>
              <a:gd name="connsiteX6" fmla="*/ 952500 w 1524000"/>
              <a:gd name="connsiteY6" fmla="*/ 1091293 h 1679122"/>
              <a:gd name="connsiteX7" fmla="*/ 1031421 w 1524000"/>
              <a:gd name="connsiteY7" fmla="*/ 1012372 h 1679122"/>
              <a:gd name="connsiteX8" fmla="*/ 1072243 w 1524000"/>
              <a:gd name="connsiteY8" fmla="*/ 957943 h 1679122"/>
              <a:gd name="connsiteX9" fmla="*/ 1110343 w 1524000"/>
              <a:gd name="connsiteY9" fmla="*/ 903514 h 1679122"/>
              <a:gd name="connsiteX10" fmla="*/ 1143000 w 1524000"/>
              <a:gd name="connsiteY10" fmla="*/ 849086 h 1679122"/>
              <a:gd name="connsiteX11" fmla="*/ 1167493 w 1524000"/>
              <a:gd name="connsiteY11" fmla="*/ 794657 h 1679122"/>
              <a:gd name="connsiteX12" fmla="*/ 1189264 w 1524000"/>
              <a:gd name="connsiteY12" fmla="*/ 729343 h 1679122"/>
              <a:gd name="connsiteX13" fmla="*/ 1205593 w 1524000"/>
              <a:gd name="connsiteY13" fmla="*/ 661307 h 1679122"/>
              <a:gd name="connsiteX14" fmla="*/ 1219200 w 1524000"/>
              <a:gd name="connsiteY14" fmla="*/ 601436 h 1679122"/>
              <a:gd name="connsiteX15" fmla="*/ 1227364 w 1524000"/>
              <a:gd name="connsiteY15" fmla="*/ 547007 h 1679122"/>
              <a:gd name="connsiteX16" fmla="*/ 1232807 w 1524000"/>
              <a:gd name="connsiteY16" fmla="*/ 473529 h 1679122"/>
              <a:gd name="connsiteX17" fmla="*/ 1235529 w 1524000"/>
              <a:gd name="connsiteY17" fmla="*/ 397329 h 1679122"/>
              <a:gd name="connsiteX18" fmla="*/ 1235529 w 1524000"/>
              <a:gd name="connsiteY18" fmla="*/ 323850 h 1679122"/>
              <a:gd name="connsiteX19" fmla="*/ 1232807 w 1524000"/>
              <a:gd name="connsiteY19" fmla="*/ 255814 h 1679122"/>
              <a:gd name="connsiteX20" fmla="*/ 1227364 w 1524000"/>
              <a:gd name="connsiteY20" fmla="*/ 201386 h 1679122"/>
              <a:gd name="connsiteX21" fmla="*/ 1216479 w 1524000"/>
              <a:gd name="connsiteY21" fmla="*/ 146957 h 1679122"/>
              <a:gd name="connsiteX22" fmla="*/ 1200150 w 1524000"/>
              <a:gd name="connsiteY22" fmla="*/ 78922 h 1679122"/>
              <a:gd name="connsiteX23" fmla="*/ 1466850 w 1524000"/>
              <a:gd name="connsiteY23" fmla="*/ 0 h 1679122"/>
              <a:gd name="connsiteX24" fmla="*/ 1477736 w 1524000"/>
              <a:gd name="connsiteY24" fmla="*/ 32657 h 1679122"/>
              <a:gd name="connsiteX25" fmla="*/ 1491343 w 1524000"/>
              <a:gd name="connsiteY25" fmla="*/ 81643 h 1679122"/>
              <a:gd name="connsiteX26" fmla="*/ 1507671 w 1524000"/>
              <a:gd name="connsiteY26" fmla="*/ 163286 h 1679122"/>
              <a:gd name="connsiteX27" fmla="*/ 1515836 w 1524000"/>
              <a:gd name="connsiteY27" fmla="*/ 220436 h 1679122"/>
              <a:gd name="connsiteX28" fmla="*/ 1521279 w 1524000"/>
              <a:gd name="connsiteY28" fmla="*/ 283029 h 1679122"/>
              <a:gd name="connsiteX29" fmla="*/ 1524000 w 1524000"/>
              <a:gd name="connsiteY29" fmla="*/ 386443 h 1679122"/>
              <a:gd name="connsiteX30" fmla="*/ 1515836 w 1524000"/>
              <a:gd name="connsiteY30" fmla="*/ 527957 h 1679122"/>
              <a:gd name="connsiteX31" fmla="*/ 1496786 w 1524000"/>
              <a:gd name="connsiteY31" fmla="*/ 647700 h 1679122"/>
              <a:gd name="connsiteX32" fmla="*/ 1483179 w 1524000"/>
              <a:gd name="connsiteY32" fmla="*/ 699407 h 1679122"/>
              <a:gd name="connsiteX33" fmla="*/ 1455964 w 1524000"/>
              <a:gd name="connsiteY33" fmla="*/ 778329 h 1679122"/>
              <a:gd name="connsiteX34" fmla="*/ 1417864 w 1524000"/>
              <a:gd name="connsiteY34" fmla="*/ 868136 h 1679122"/>
              <a:gd name="connsiteX35" fmla="*/ 1360714 w 1524000"/>
              <a:gd name="connsiteY35" fmla="*/ 968829 h 1679122"/>
              <a:gd name="connsiteX36" fmla="*/ 1254579 w 1524000"/>
              <a:gd name="connsiteY36" fmla="*/ 1102179 h 1679122"/>
              <a:gd name="connsiteX37" fmla="*/ 1153886 w 1524000"/>
              <a:gd name="connsiteY37" fmla="*/ 1205593 h 1679122"/>
              <a:gd name="connsiteX38" fmla="*/ 1023257 w 1524000"/>
              <a:gd name="connsiteY38" fmla="*/ 1306286 h 1679122"/>
              <a:gd name="connsiteX39" fmla="*/ 846364 w 1524000"/>
              <a:gd name="connsiteY39" fmla="*/ 1412422 h 1679122"/>
              <a:gd name="connsiteX40" fmla="*/ 713014 w 1524000"/>
              <a:gd name="connsiteY40" fmla="*/ 1475014 h 1679122"/>
              <a:gd name="connsiteX41" fmla="*/ 568779 w 1524000"/>
              <a:gd name="connsiteY41" fmla="*/ 1532164 h 1679122"/>
              <a:gd name="connsiteX42" fmla="*/ 405493 w 1524000"/>
              <a:gd name="connsiteY42" fmla="*/ 1589314 h 1679122"/>
              <a:gd name="connsiteX43" fmla="*/ 285750 w 1524000"/>
              <a:gd name="connsiteY43" fmla="*/ 1624693 h 1679122"/>
              <a:gd name="connsiteX44" fmla="*/ 152400 w 1524000"/>
              <a:gd name="connsiteY44" fmla="*/ 1660072 h 1679122"/>
              <a:gd name="connsiteX45" fmla="*/ 62593 w 1524000"/>
              <a:gd name="connsiteY45" fmla="*/ 1679122 h 1679122"/>
              <a:gd name="connsiteX46" fmla="*/ 35379 w 1524000"/>
              <a:gd name="connsiteY46" fmla="*/ 1679122 h 1679122"/>
              <a:gd name="connsiteX47" fmla="*/ 19050 w 1524000"/>
              <a:gd name="connsiteY47" fmla="*/ 1679122 h 1679122"/>
              <a:gd name="connsiteX48" fmla="*/ 2721 w 1524000"/>
              <a:gd name="connsiteY48" fmla="*/ 1668236 h 1679122"/>
              <a:gd name="connsiteX49" fmla="*/ 0 w 1524000"/>
              <a:gd name="connsiteY49" fmla="*/ 1662793 h 1679122"/>
              <a:gd name="connsiteX50" fmla="*/ 2721 w 1524000"/>
              <a:gd name="connsiteY50" fmla="*/ 1649186 h 1679122"/>
              <a:gd name="connsiteX51" fmla="*/ 21771 w 1524000"/>
              <a:gd name="connsiteY51" fmla="*/ 1621972 h 1679122"/>
              <a:gd name="connsiteX52" fmla="*/ 38100 w 1524000"/>
              <a:gd name="connsiteY52" fmla="*/ 1611086 h 1679122"/>
              <a:gd name="connsiteX53" fmla="*/ 92529 w 1524000"/>
              <a:gd name="connsiteY53" fmla="*/ 1597479 h 1679122"/>
              <a:gd name="connsiteX54" fmla="*/ 195943 w 1524000"/>
              <a:gd name="connsiteY54" fmla="*/ 1564822 h 1679122"/>
              <a:gd name="connsiteX55" fmla="*/ 255814 w 1524000"/>
              <a:gd name="connsiteY55" fmla="*/ 1543050 h 1679122"/>
              <a:gd name="connsiteX56" fmla="*/ 326571 w 1524000"/>
              <a:gd name="connsiteY56" fmla="*/ 1513114 h 1679122"/>
              <a:gd name="connsiteX57" fmla="*/ 370114 w 1524000"/>
              <a:gd name="connsiteY57" fmla="*/ 1491343 h 1679122"/>
              <a:gd name="connsiteX58" fmla="*/ 419100 w 1524000"/>
              <a:gd name="connsiteY58" fmla="*/ 1469572 h 1679122"/>
              <a:gd name="connsiteX0" fmla="*/ 419100 w 1524000"/>
              <a:gd name="connsiteY0" fmla="*/ 2105054 h 2314604"/>
              <a:gd name="connsiteX1" fmla="*/ 522514 w 1524000"/>
              <a:gd name="connsiteY1" fmla="*/ 2047904 h 2314604"/>
              <a:gd name="connsiteX2" fmla="*/ 628650 w 1524000"/>
              <a:gd name="connsiteY2" fmla="*/ 1982589 h 2314604"/>
              <a:gd name="connsiteX3" fmla="*/ 726621 w 1524000"/>
              <a:gd name="connsiteY3" fmla="*/ 1917275 h 2314604"/>
              <a:gd name="connsiteX4" fmla="*/ 813707 w 1524000"/>
              <a:gd name="connsiteY4" fmla="*/ 1851961 h 2314604"/>
              <a:gd name="connsiteX5" fmla="*/ 887186 w 1524000"/>
              <a:gd name="connsiteY5" fmla="*/ 1789368 h 2314604"/>
              <a:gd name="connsiteX6" fmla="*/ 952500 w 1524000"/>
              <a:gd name="connsiteY6" fmla="*/ 1726775 h 2314604"/>
              <a:gd name="connsiteX7" fmla="*/ 1031421 w 1524000"/>
              <a:gd name="connsiteY7" fmla="*/ 1647854 h 2314604"/>
              <a:gd name="connsiteX8" fmla="*/ 1072243 w 1524000"/>
              <a:gd name="connsiteY8" fmla="*/ 1593425 h 2314604"/>
              <a:gd name="connsiteX9" fmla="*/ 1110343 w 1524000"/>
              <a:gd name="connsiteY9" fmla="*/ 1538996 h 2314604"/>
              <a:gd name="connsiteX10" fmla="*/ 1143000 w 1524000"/>
              <a:gd name="connsiteY10" fmla="*/ 1484568 h 2314604"/>
              <a:gd name="connsiteX11" fmla="*/ 1167493 w 1524000"/>
              <a:gd name="connsiteY11" fmla="*/ 1430139 h 2314604"/>
              <a:gd name="connsiteX12" fmla="*/ 1189264 w 1524000"/>
              <a:gd name="connsiteY12" fmla="*/ 1364825 h 2314604"/>
              <a:gd name="connsiteX13" fmla="*/ 1205593 w 1524000"/>
              <a:gd name="connsiteY13" fmla="*/ 1296789 h 2314604"/>
              <a:gd name="connsiteX14" fmla="*/ 1219200 w 1524000"/>
              <a:gd name="connsiteY14" fmla="*/ 1236918 h 2314604"/>
              <a:gd name="connsiteX15" fmla="*/ 1227364 w 1524000"/>
              <a:gd name="connsiteY15" fmla="*/ 1182489 h 2314604"/>
              <a:gd name="connsiteX16" fmla="*/ 1232807 w 1524000"/>
              <a:gd name="connsiteY16" fmla="*/ 1109011 h 2314604"/>
              <a:gd name="connsiteX17" fmla="*/ 1235529 w 1524000"/>
              <a:gd name="connsiteY17" fmla="*/ 1032811 h 2314604"/>
              <a:gd name="connsiteX18" fmla="*/ 1235529 w 1524000"/>
              <a:gd name="connsiteY18" fmla="*/ 959332 h 2314604"/>
              <a:gd name="connsiteX19" fmla="*/ 1232807 w 1524000"/>
              <a:gd name="connsiteY19" fmla="*/ 891296 h 2314604"/>
              <a:gd name="connsiteX20" fmla="*/ 1227364 w 1524000"/>
              <a:gd name="connsiteY20" fmla="*/ 836868 h 2314604"/>
              <a:gd name="connsiteX21" fmla="*/ 1216479 w 1524000"/>
              <a:gd name="connsiteY21" fmla="*/ 782439 h 2314604"/>
              <a:gd name="connsiteX22" fmla="*/ 938176 w 1524000"/>
              <a:gd name="connsiteY22" fmla="*/ 0 h 2314604"/>
              <a:gd name="connsiteX23" fmla="*/ 1466850 w 1524000"/>
              <a:gd name="connsiteY23" fmla="*/ 635482 h 2314604"/>
              <a:gd name="connsiteX24" fmla="*/ 1477736 w 1524000"/>
              <a:gd name="connsiteY24" fmla="*/ 668139 h 2314604"/>
              <a:gd name="connsiteX25" fmla="*/ 1491343 w 1524000"/>
              <a:gd name="connsiteY25" fmla="*/ 717125 h 2314604"/>
              <a:gd name="connsiteX26" fmla="*/ 1507671 w 1524000"/>
              <a:gd name="connsiteY26" fmla="*/ 798768 h 2314604"/>
              <a:gd name="connsiteX27" fmla="*/ 1515836 w 1524000"/>
              <a:gd name="connsiteY27" fmla="*/ 855918 h 2314604"/>
              <a:gd name="connsiteX28" fmla="*/ 1521279 w 1524000"/>
              <a:gd name="connsiteY28" fmla="*/ 918511 h 2314604"/>
              <a:gd name="connsiteX29" fmla="*/ 1524000 w 1524000"/>
              <a:gd name="connsiteY29" fmla="*/ 1021925 h 2314604"/>
              <a:gd name="connsiteX30" fmla="*/ 1515836 w 1524000"/>
              <a:gd name="connsiteY30" fmla="*/ 1163439 h 2314604"/>
              <a:gd name="connsiteX31" fmla="*/ 1496786 w 1524000"/>
              <a:gd name="connsiteY31" fmla="*/ 1283182 h 2314604"/>
              <a:gd name="connsiteX32" fmla="*/ 1483179 w 1524000"/>
              <a:gd name="connsiteY32" fmla="*/ 1334889 h 2314604"/>
              <a:gd name="connsiteX33" fmla="*/ 1455964 w 1524000"/>
              <a:gd name="connsiteY33" fmla="*/ 1413811 h 2314604"/>
              <a:gd name="connsiteX34" fmla="*/ 1417864 w 1524000"/>
              <a:gd name="connsiteY34" fmla="*/ 1503618 h 2314604"/>
              <a:gd name="connsiteX35" fmla="*/ 1360714 w 1524000"/>
              <a:gd name="connsiteY35" fmla="*/ 1604311 h 2314604"/>
              <a:gd name="connsiteX36" fmla="*/ 1254579 w 1524000"/>
              <a:gd name="connsiteY36" fmla="*/ 1737661 h 2314604"/>
              <a:gd name="connsiteX37" fmla="*/ 1153886 w 1524000"/>
              <a:gd name="connsiteY37" fmla="*/ 1841075 h 2314604"/>
              <a:gd name="connsiteX38" fmla="*/ 1023257 w 1524000"/>
              <a:gd name="connsiteY38" fmla="*/ 1941768 h 2314604"/>
              <a:gd name="connsiteX39" fmla="*/ 846364 w 1524000"/>
              <a:gd name="connsiteY39" fmla="*/ 2047904 h 2314604"/>
              <a:gd name="connsiteX40" fmla="*/ 713014 w 1524000"/>
              <a:gd name="connsiteY40" fmla="*/ 2110496 h 2314604"/>
              <a:gd name="connsiteX41" fmla="*/ 568779 w 1524000"/>
              <a:gd name="connsiteY41" fmla="*/ 2167646 h 2314604"/>
              <a:gd name="connsiteX42" fmla="*/ 405493 w 1524000"/>
              <a:gd name="connsiteY42" fmla="*/ 2224796 h 2314604"/>
              <a:gd name="connsiteX43" fmla="*/ 285750 w 1524000"/>
              <a:gd name="connsiteY43" fmla="*/ 2260175 h 2314604"/>
              <a:gd name="connsiteX44" fmla="*/ 152400 w 1524000"/>
              <a:gd name="connsiteY44" fmla="*/ 2295554 h 2314604"/>
              <a:gd name="connsiteX45" fmla="*/ 62593 w 1524000"/>
              <a:gd name="connsiteY45" fmla="*/ 2314604 h 2314604"/>
              <a:gd name="connsiteX46" fmla="*/ 35379 w 1524000"/>
              <a:gd name="connsiteY46" fmla="*/ 2314604 h 2314604"/>
              <a:gd name="connsiteX47" fmla="*/ 19050 w 1524000"/>
              <a:gd name="connsiteY47" fmla="*/ 2314604 h 2314604"/>
              <a:gd name="connsiteX48" fmla="*/ 2721 w 1524000"/>
              <a:gd name="connsiteY48" fmla="*/ 2303718 h 2314604"/>
              <a:gd name="connsiteX49" fmla="*/ 0 w 1524000"/>
              <a:gd name="connsiteY49" fmla="*/ 2298275 h 2314604"/>
              <a:gd name="connsiteX50" fmla="*/ 2721 w 1524000"/>
              <a:gd name="connsiteY50" fmla="*/ 2284668 h 2314604"/>
              <a:gd name="connsiteX51" fmla="*/ 21771 w 1524000"/>
              <a:gd name="connsiteY51" fmla="*/ 2257454 h 2314604"/>
              <a:gd name="connsiteX52" fmla="*/ 38100 w 1524000"/>
              <a:gd name="connsiteY52" fmla="*/ 2246568 h 2314604"/>
              <a:gd name="connsiteX53" fmla="*/ 92529 w 1524000"/>
              <a:gd name="connsiteY53" fmla="*/ 2232961 h 2314604"/>
              <a:gd name="connsiteX54" fmla="*/ 195943 w 1524000"/>
              <a:gd name="connsiteY54" fmla="*/ 2200304 h 2314604"/>
              <a:gd name="connsiteX55" fmla="*/ 255814 w 1524000"/>
              <a:gd name="connsiteY55" fmla="*/ 2178532 h 2314604"/>
              <a:gd name="connsiteX56" fmla="*/ 326571 w 1524000"/>
              <a:gd name="connsiteY56" fmla="*/ 2148596 h 2314604"/>
              <a:gd name="connsiteX57" fmla="*/ 370114 w 1524000"/>
              <a:gd name="connsiteY57" fmla="*/ 2126825 h 2314604"/>
              <a:gd name="connsiteX58" fmla="*/ 419100 w 1524000"/>
              <a:gd name="connsiteY58" fmla="*/ 2105054 h 2314604"/>
              <a:gd name="connsiteX0" fmla="*/ 419100 w 1524000"/>
              <a:gd name="connsiteY0" fmla="*/ 2105054 h 2314604"/>
              <a:gd name="connsiteX1" fmla="*/ 522514 w 1524000"/>
              <a:gd name="connsiteY1" fmla="*/ 2047904 h 2314604"/>
              <a:gd name="connsiteX2" fmla="*/ 628650 w 1524000"/>
              <a:gd name="connsiteY2" fmla="*/ 1982589 h 2314604"/>
              <a:gd name="connsiteX3" fmla="*/ 726621 w 1524000"/>
              <a:gd name="connsiteY3" fmla="*/ 1917275 h 2314604"/>
              <a:gd name="connsiteX4" fmla="*/ 813707 w 1524000"/>
              <a:gd name="connsiteY4" fmla="*/ 1851961 h 2314604"/>
              <a:gd name="connsiteX5" fmla="*/ 887186 w 1524000"/>
              <a:gd name="connsiteY5" fmla="*/ 1789368 h 2314604"/>
              <a:gd name="connsiteX6" fmla="*/ 952500 w 1524000"/>
              <a:gd name="connsiteY6" fmla="*/ 1726775 h 2314604"/>
              <a:gd name="connsiteX7" fmla="*/ 1031421 w 1524000"/>
              <a:gd name="connsiteY7" fmla="*/ 1647854 h 2314604"/>
              <a:gd name="connsiteX8" fmla="*/ 1072243 w 1524000"/>
              <a:gd name="connsiteY8" fmla="*/ 1593425 h 2314604"/>
              <a:gd name="connsiteX9" fmla="*/ 1110343 w 1524000"/>
              <a:gd name="connsiteY9" fmla="*/ 1538996 h 2314604"/>
              <a:gd name="connsiteX10" fmla="*/ 1143000 w 1524000"/>
              <a:gd name="connsiteY10" fmla="*/ 1484568 h 2314604"/>
              <a:gd name="connsiteX11" fmla="*/ 1167493 w 1524000"/>
              <a:gd name="connsiteY11" fmla="*/ 1430139 h 2314604"/>
              <a:gd name="connsiteX12" fmla="*/ 1189264 w 1524000"/>
              <a:gd name="connsiteY12" fmla="*/ 1364825 h 2314604"/>
              <a:gd name="connsiteX13" fmla="*/ 1205593 w 1524000"/>
              <a:gd name="connsiteY13" fmla="*/ 1296789 h 2314604"/>
              <a:gd name="connsiteX14" fmla="*/ 1219200 w 1524000"/>
              <a:gd name="connsiteY14" fmla="*/ 1236918 h 2314604"/>
              <a:gd name="connsiteX15" fmla="*/ 1227364 w 1524000"/>
              <a:gd name="connsiteY15" fmla="*/ 1182489 h 2314604"/>
              <a:gd name="connsiteX16" fmla="*/ 1232807 w 1524000"/>
              <a:gd name="connsiteY16" fmla="*/ 1109011 h 2314604"/>
              <a:gd name="connsiteX17" fmla="*/ 1235529 w 1524000"/>
              <a:gd name="connsiteY17" fmla="*/ 1032811 h 2314604"/>
              <a:gd name="connsiteX18" fmla="*/ 1235529 w 1524000"/>
              <a:gd name="connsiteY18" fmla="*/ 959332 h 2314604"/>
              <a:gd name="connsiteX19" fmla="*/ 1232807 w 1524000"/>
              <a:gd name="connsiteY19" fmla="*/ 891296 h 2314604"/>
              <a:gd name="connsiteX20" fmla="*/ 1227364 w 1524000"/>
              <a:gd name="connsiteY20" fmla="*/ 836868 h 2314604"/>
              <a:gd name="connsiteX21" fmla="*/ 1216479 w 1524000"/>
              <a:gd name="connsiteY21" fmla="*/ 782439 h 2314604"/>
              <a:gd name="connsiteX22" fmla="*/ 1197769 w 1524000"/>
              <a:gd name="connsiteY22" fmla="*/ 717125 h 2314604"/>
              <a:gd name="connsiteX23" fmla="*/ 938176 w 1524000"/>
              <a:gd name="connsiteY23" fmla="*/ 0 h 2314604"/>
              <a:gd name="connsiteX24" fmla="*/ 1466850 w 1524000"/>
              <a:gd name="connsiteY24" fmla="*/ 635482 h 2314604"/>
              <a:gd name="connsiteX25" fmla="*/ 1477736 w 1524000"/>
              <a:gd name="connsiteY25" fmla="*/ 668139 h 2314604"/>
              <a:gd name="connsiteX26" fmla="*/ 1491343 w 1524000"/>
              <a:gd name="connsiteY26" fmla="*/ 717125 h 2314604"/>
              <a:gd name="connsiteX27" fmla="*/ 1507671 w 1524000"/>
              <a:gd name="connsiteY27" fmla="*/ 798768 h 2314604"/>
              <a:gd name="connsiteX28" fmla="*/ 1515836 w 1524000"/>
              <a:gd name="connsiteY28" fmla="*/ 855918 h 2314604"/>
              <a:gd name="connsiteX29" fmla="*/ 1521279 w 1524000"/>
              <a:gd name="connsiteY29" fmla="*/ 918511 h 2314604"/>
              <a:gd name="connsiteX30" fmla="*/ 1524000 w 1524000"/>
              <a:gd name="connsiteY30" fmla="*/ 1021925 h 2314604"/>
              <a:gd name="connsiteX31" fmla="*/ 1515836 w 1524000"/>
              <a:gd name="connsiteY31" fmla="*/ 1163439 h 2314604"/>
              <a:gd name="connsiteX32" fmla="*/ 1496786 w 1524000"/>
              <a:gd name="connsiteY32" fmla="*/ 1283182 h 2314604"/>
              <a:gd name="connsiteX33" fmla="*/ 1483179 w 1524000"/>
              <a:gd name="connsiteY33" fmla="*/ 1334889 h 2314604"/>
              <a:gd name="connsiteX34" fmla="*/ 1455964 w 1524000"/>
              <a:gd name="connsiteY34" fmla="*/ 1413811 h 2314604"/>
              <a:gd name="connsiteX35" fmla="*/ 1417864 w 1524000"/>
              <a:gd name="connsiteY35" fmla="*/ 1503618 h 2314604"/>
              <a:gd name="connsiteX36" fmla="*/ 1360714 w 1524000"/>
              <a:gd name="connsiteY36" fmla="*/ 1604311 h 2314604"/>
              <a:gd name="connsiteX37" fmla="*/ 1254579 w 1524000"/>
              <a:gd name="connsiteY37" fmla="*/ 1737661 h 2314604"/>
              <a:gd name="connsiteX38" fmla="*/ 1153886 w 1524000"/>
              <a:gd name="connsiteY38" fmla="*/ 1841075 h 2314604"/>
              <a:gd name="connsiteX39" fmla="*/ 1023257 w 1524000"/>
              <a:gd name="connsiteY39" fmla="*/ 1941768 h 2314604"/>
              <a:gd name="connsiteX40" fmla="*/ 846364 w 1524000"/>
              <a:gd name="connsiteY40" fmla="*/ 2047904 h 2314604"/>
              <a:gd name="connsiteX41" fmla="*/ 713014 w 1524000"/>
              <a:gd name="connsiteY41" fmla="*/ 2110496 h 2314604"/>
              <a:gd name="connsiteX42" fmla="*/ 568779 w 1524000"/>
              <a:gd name="connsiteY42" fmla="*/ 2167646 h 2314604"/>
              <a:gd name="connsiteX43" fmla="*/ 405493 w 1524000"/>
              <a:gd name="connsiteY43" fmla="*/ 2224796 h 2314604"/>
              <a:gd name="connsiteX44" fmla="*/ 285750 w 1524000"/>
              <a:gd name="connsiteY44" fmla="*/ 2260175 h 2314604"/>
              <a:gd name="connsiteX45" fmla="*/ 152400 w 1524000"/>
              <a:gd name="connsiteY45" fmla="*/ 2295554 h 2314604"/>
              <a:gd name="connsiteX46" fmla="*/ 62593 w 1524000"/>
              <a:gd name="connsiteY46" fmla="*/ 2314604 h 2314604"/>
              <a:gd name="connsiteX47" fmla="*/ 35379 w 1524000"/>
              <a:gd name="connsiteY47" fmla="*/ 2314604 h 2314604"/>
              <a:gd name="connsiteX48" fmla="*/ 19050 w 1524000"/>
              <a:gd name="connsiteY48" fmla="*/ 2314604 h 2314604"/>
              <a:gd name="connsiteX49" fmla="*/ 2721 w 1524000"/>
              <a:gd name="connsiteY49" fmla="*/ 2303718 h 2314604"/>
              <a:gd name="connsiteX50" fmla="*/ 0 w 1524000"/>
              <a:gd name="connsiteY50" fmla="*/ 2298275 h 2314604"/>
              <a:gd name="connsiteX51" fmla="*/ 2721 w 1524000"/>
              <a:gd name="connsiteY51" fmla="*/ 2284668 h 2314604"/>
              <a:gd name="connsiteX52" fmla="*/ 21771 w 1524000"/>
              <a:gd name="connsiteY52" fmla="*/ 2257454 h 2314604"/>
              <a:gd name="connsiteX53" fmla="*/ 38100 w 1524000"/>
              <a:gd name="connsiteY53" fmla="*/ 2246568 h 2314604"/>
              <a:gd name="connsiteX54" fmla="*/ 92529 w 1524000"/>
              <a:gd name="connsiteY54" fmla="*/ 2232961 h 2314604"/>
              <a:gd name="connsiteX55" fmla="*/ 195943 w 1524000"/>
              <a:gd name="connsiteY55" fmla="*/ 2200304 h 2314604"/>
              <a:gd name="connsiteX56" fmla="*/ 255814 w 1524000"/>
              <a:gd name="connsiteY56" fmla="*/ 2178532 h 2314604"/>
              <a:gd name="connsiteX57" fmla="*/ 326571 w 1524000"/>
              <a:gd name="connsiteY57" fmla="*/ 2148596 h 2314604"/>
              <a:gd name="connsiteX58" fmla="*/ 370114 w 1524000"/>
              <a:gd name="connsiteY58" fmla="*/ 2126825 h 2314604"/>
              <a:gd name="connsiteX59" fmla="*/ 419100 w 1524000"/>
              <a:gd name="connsiteY59" fmla="*/ 2105054 h 2314604"/>
              <a:gd name="connsiteX0" fmla="*/ 419100 w 1524000"/>
              <a:gd name="connsiteY0" fmla="*/ 1469572 h 1679122"/>
              <a:gd name="connsiteX1" fmla="*/ 522514 w 1524000"/>
              <a:gd name="connsiteY1" fmla="*/ 1412422 h 1679122"/>
              <a:gd name="connsiteX2" fmla="*/ 628650 w 1524000"/>
              <a:gd name="connsiteY2" fmla="*/ 1347107 h 1679122"/>
              <a:gd name="connsiteX3" fmla="*/ 726621 w 1524000"/>
              <a:gd name="connsiteY3" fmla="*/ 1281793 h 1679122"/>
              <a:gd name="connsiteX4" fmla="*/ 813707 w 1524000"/>
              <a:gd name="connsiteY4" fmla="*/ 1216479 h 1679122"/>
              <a:gd name="connsiteX5" fmla="*/ 887186 w 1524000"/>
              <a:gd name="connsiteY5" fmla="*/ 1153886 h 1679122"/>
              <a:gd name="connsiteX6" fmla="*/ 952500 w 1524000"/>
              <a:gd name="connsiteY6" fmla="*/ 1091293 h 1679122"/>
              <a:gd name="connsiteX7" fmla="*/ 1031421 w 1524000"/>
              <a:gd name="connsiteY7" fmla="*/ 1012372 h 1679122"/>
              <a:gd name="connsiteX8" fmla="*/ 1072243 w 1524000"/>
              <a:gd name="connsiteY8" fmla="*/ 957943 h 1679122"/>
              <a:gd name="connsiteX9" fmla="*/ 1110343 w 1524000"/>
              <a:gd name="connsiteY9" fmla="*/ 903514 h 1679122"/>
              <a:gd name="connsiteX10" fmla="*/ 1143000 w 1524000"/>
              <a:gd name="connsiteY10" fmla="*/ 849086 h 1679122"/>
              <a:gd name="connsiteX11" fmla="*/ 1167493 w 1524000"/>
              <a:gd name="connsiteY11" fmla="*/ 794657 h 1679122"/>
              <a:gd name="connsiteX12" fmla="*/ 1189264 w 1524000"/>
              <a:gd name="connsiteY12" fmla="*/ 729343 h 1679122"/>
              <a:gd name="connsiteX13" fmla="*/ 1205593 w 1524000"/>
              <a:gd name="connsiteY13" fmla="*/ 661307 h 1679122"/>
              <a:gd name="connsiteX14" fmla="*/ 1219200 w 1524000"/>
              <a:gd name="connsiteY14" fmla="*/ 601436 h 1679122"/>
              <a:gd name="connsiteX15" fmla="*/ 1227364 w 1524000"/>
              <a:gd name="connsiteY15" fmla="*/ 547007 h 1679122"/>
              <a:gd name="connsiteX16" fmla="*/ 1232807 w 1524000"/>
              <a:gd name="connsiteY16" fmla="*/ 473529 h 1679122"/>
              <a:gd name="connsiteX17" fmla="*/ 1235529 w 1524000"/>
              <a:gd name="connsiteY17" fmla="*/ 397329 h 1679122"/>
              <a:gd name="connsiteX18" fmla="*/ 1235529 w 1524000"/>
              <a:gd name="connsiteY18" fmla="*/ 323850 h 1679122"/>
              <a:gd name="connsiteX19" fmla="*/ 1232807 w 1524000"/>
              <a:gd name="connsiteY19" fmla="*/ 255814 h 1679122"/>
              <a:gd name="connsiteX20" fmla="*/ 1227364 w 1524000"/>
              <a:gd name="connsiteY20" fmla="*/ 201386 h 1679122"/>
              <a:gd name="connsiteX21" fmla="*/ 1216479 w 1524000"/>
              <a:gd name="connsiteY21" fmla="*/ 146957 h 1679122"/>
              <a:gd name="connsiteX22" fmla="*/ 1197769 w 1524000"/>
              <a:gd name="connsiteY22" fmla="*/ 81643 h 1679122"/>
              <a:gd name="connsiteX23" fmla="*/ 1466850 w 1524000"/>
              <a:gd name="connsiteY23" fmla="*/ 0 h 1679122"/>
              <a:gd name="connsiteX24" fmla="*/ 1477736 w 1524000"/>
              <a:gd name="connsiteY24" fmla="*/ 32657 h 1679122"/>
              <a:gd name="connsiteX25" fmla="*/ 1491343 w 1524000"/>
              <a:gd name="connsiteY25" fmla="*/ 81643 h 1679122"/>
              <a:gd name="connsiteX26" fmla="*/ 1507671 w 1524000"/>
              <a:gd name="connsiteY26" fmla="*/ 163286 h 1679122"/>
              <a:gd name="connsiteX27" fmla="*/ 1515836 w 1524000"/>
              <a:gd name="connsiteY27" fmla="*/ 220436 h 1679122"/>
              <a:gd name="connsiteX28" fmla="*/ 1521279 w 1524000"/>
              <a:gd name="connsiteY28" fmla="*/ 283029 h 1679122"/>
              <a:gd name="connsiteX29" fmla="*/ 1524000 w 1524000"/>
              <a:gd name="connsiteY29" fmla="*/ 386443 h 1679122"/>
              <a:gd name="connsiteX30" fmla="*/ 1515836 w 1524000"/>
              <a:gd name="connsiteY30" fmla="*/ 527957 h 1679122"/>
              <a:gd name="connsiteX31" fmla="*/ 1496786 w 1524000"/>
              <a:gd name="connsiteY31" fmla="*/ 647700 h 1679122"/>
              <a:gd name="connsiteX32" fmla="*/ 1483179 w 1524000"/>
              <a:gd name="connsiteY32" fmla="*/ 699407 h 1679122"/>
              <a:gd name="connsiteX33" fmla="*/ 1455964 w 1524000"/>
              <a:gd name="connsiteY33" fmla="*/ 778329 h 1679122"/>
              <a:gd name="connsiteX34" fmla="*/ 1417864 w 1524000"/>
              <a:gd name="connsiteY34" fmla="*/ 868136 h 1679122"/>
              <a:gd name="connsiteX35" fmla="*/ 1360714 w 1524000"/>
              <a:gd name="connsiteY35" fmla="*/ 968829 h 1679122"/>
              <a:gd name="connsiteX36" fmla="*/ 1254579 w 1524000"/>
              <a:gd name="connsiteY36" fmla="*/ 1102179 h 1679122"/>
              <a:gd name="connsiteX37" fmla="*/ 1153886 w 1524000"/>
              <a:gd name="connsiteY37" fmla="*/ 1205593 h 1679122"/>
              <a:gd name="connsiteX38" fmla="*/ 1023257 w 1524000"/>
              <a:gd name="connsiteY38" fmla="*/ 1306286 h 1679122"/>
              <a:gd name="connsiteX39" fmla="*/ 846364 w 1524000"/>
              <a:gd name="connsiteY39" fmla="*/ 1412422 h 1679122"/>
              <a:gd name="connsiteX40" fmla="*/ 713014 w 1524000"/>
              <a:gd name="connsiteY40" fmla="*/ 1475014 h 1679122"/>
              <a:gd name="connsiteX41" fmla="*/ 568779 w 1524000"/>
              <a:gd name="connsiteY41" fmla="*/ 1532164 h 1679122"/>
              <a:gd name="connsiteX42" fmla="*/ 405493 w 1524000"/>
              <a:gd name="connsiteY42" fmla="*/ 1589314 h 1679122"/>
              <a:gd name="connsiteX43" fmla="*/ 285750 w 1524000"/>
              <a:gd name="connsiteY43" fmla="*/ 1624693 h 1679122"/>
              <a:gd name="connsiteX44" fmla="*/ 152400 w 1524000"/>
              <a:gd name="connsiteY44" fmla="*/ 1660072 h 1679122"/>
              <a:gd name="connsiteX45" fmla="*/ 62593 w 1524000"/>
              <a:gd name="connsiteY45" fmla="*/ 1679122 h 1679122"/>
              <a:gd name="connsiteX46" fmla="*/ 35379 w 1524000"/>
              <a:gd name="connsiteY46" fmla="*/ 1679122 h 1679122"/>
              <a:gd name="connsiteX47" fmla="*/ 19050 w 1524000"/>
              <a:gd name="connsiteY47" fmla="*/ 1679122 h 1679122"/>
              <a:gd name="connsiteX48" fmla="*/ 2721 w 1524000"/>
              <a:gd name="connsiteY48" fmla="*/ 1668236 h 1679122"/>
              <a:gd name="connsiteX49" fmla="*/ 0 w 1524000"/>
              <a:gd name="connsiteY49" fmla="*/ 1662793 h 1679122"/>
              <a:gd name="connsiteX50" fmla="*/ 2721 w 1524000"/>
              <a:gd name="connsiteY50" fmla="*/ 1649186 h 1679122"/>
              <a:gd name="connsiteX51" fmla="*/ 21771 w 1524000"/>
              <a:gd name="connsiteY51" fmla="*/ 1621972 h 1679122"/>
              <a:gd name="connsiteX52" fmla="*/ 38100 w 1524000"/>
              <a:gd name="connsiteY52" fmla="*/ 1611086 h 1679122"/>
              <a:gd name="connsiteX53" fmla="*/ 92529 w 1524000"/>
              <a:gd name="connsiteY53" fmla="*/ 1597479 h 1679122"/>
              <a:gd name="connsiteX54" fmla="*/ 195943 w 1524000"/>
              <a:gd name="connsiteY54" fmla="*/ 1564822 h 1679122"/>
              <a:gd name="connsiteX55" fmla="*/ 255814 w 1524000"/>
              <a:gd name="connsiteY55" fmla="*/ 1543050 h 1679122"/>
              <a:gd name="connsiteX56" fmla="*/ 326571 w 1524000"/>
              <a:gd name="connsiteY56" fmla="*/ 1513114 h 1679122"/>
              <a:gd name="connsiteX57" fmla="*/ 370114 w 1524000"/>
              <a:gd name="connsiteY57" fmla="*/ 1491343 h 1679122"/>
              <a:gd name="connsiteX58" fmla="*/ 419100 w 1524000"/>
              <a:gd name="connsiteY58" fmla="*/ 1469572 h 1679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524000" h="1679122">
                <a:moveTo>
                  <a:pt x="419100" y="1469572"/>
                </a:moveTo>
                <a:lnTo>
                  <a:pt x="522514" y="1412422"/>
                </a:lnTo>
                <a:lnTo>
                  <a:pt x="628650" y="1347107"/>
                </a:lnTo>
                <a:lnTo>
                  <a:pt x="726621" y="1281793"/>
                </a:lnTo>
                <a:lnTo>
                  <a:pt x="813707" y="1216479"/>
                </a:lnTo>
                <a:lnTo>
                  <a:pt x="887186" y="1153886"/>
                </a:lnTo>
                <a:lnTo>
                  <a:pt x="952500" y="1091293"/>
                </a:lnTo>
                <a:lnTo>
                  <a:pt x="1031421" y="1012372"/>
                </a:lnTo>
                <a:lnTo>
                  <a:pt x="1072243" y="957943"/>
                </a:lnTo>
                <a:lnTo>
                  <a:pt x="1110343" y="903514"/>
                </a:lnTo>
                <a:lnTo>
                  <a:pt x="1143000" y="849086"/>
                </a:lnTo>
                <a:lnTo>
                  <a:pt x="1167493" y="794657"/>
                </a:lnTo>
                <a:lnTo>
                  <a:pt x="1189264" y="729343"/>
                </a:lnTo>
                <a:lnTo>
                  <a:pt x="1205593" y="661307"/>
                </a:lnTo>
                <a:lnTo>
                  <a:pt x="1219200" y="601436"/>
                </a:lnTo>
                <a:lnTo>
                  <a:pt x="1227364" y="547007"/>
                </a:lnTo>
                <a:lnTo>
                  <a:pt x="1232807" y="473529"/>
                </a:lnTo>
                <a:cubicBezTo>
                  <a:pt x="1233714" y="448129"/>
                  <a:pt x="1234622" y="422729"/>
                  <a:pt x="1235529" y="397329"/>
                </a:cubicBezTo>
                <a:lnTo>
                  <a:pt x="1235529" y="323850"/>
                </a:lnTo>
                <a:lnTo>
                  <a:pt x="1232807" y="255814"/>
                </a:lnTo>
                <a:lnTo>
                  <a:pt x="1227364" y="201386"/>
                </a:lnTo>
                <a:lnTo>
                  <a:pt x="1216479" y="146957"/>
                </a:lnTo>
                <a:lnTo>
                  <a:pt x="1197769" y="81643"/>
                </a:lnTo>
                <a:lnTo>
                  <a:pt x="1466850" y="0"/>
                </a:lnTo>
                <a:lnTo>
                  <a:pt x="1477736" y="32657"/>
                </a:lnTo>
                <a:lnTo>
                  <a:pt x="1491343" y="81643"/>
                </a:lnTo>
                <a:lnTo>
                  <a:pt x="1507671" y="163286"/>
                </a:lnTo>
                <a:lnTo>
                  <a:pt x="1515836" y="220436"/>
                </a:lnTo>
                <a:lnTo>
                  <a:pt x="1521279" y="283029"/>
                </a:lnTo>
                <a:lnTo>
                  <a:pt x="1524000" y="386443"/>
                </a:lnTo>
                <a:lnTo>
                  <a:pt x="1515836" y="527957"/>
                </a:lnTo>
                <a:lnTo>
                  <a:pt x="1496786" y="647700"/>
                </a:lnTo>
                <a:lnTo>
                  <a:pt x="1483179" y="699407"/>
                </a:lnTo>
                <a:lnTo>
                  <a:pt x="1455964" y="778329"/>
                </a:lnTo>
                <a:lnTo>
                  <a:pt x="1417864" y="868136"/>
                </a:lnTo>
                <a:lnTo>
                  <a:pt x="1360714" y="968829"/>
                </a:lnTo>
                <a:lnTo>
                  <a:pt x="1254579" y="1102179"/>
                </a:lnTo>
                <a:lnTo>
                  <a:pt x="1153886" y="1205593"/>
                </a:lnTo>
                <a:lnTo>
                  <a:pt x="1023257" y="1306286"/>
                </a:lnTo>
                <a:lnTo>
                  <a:pt x="846364" y="1412422"/>
                </a:lnTo>
                <a:lnTo>
                  <a:pt x="713014" y="1475014"/>
                </a:lnTo>
                <a:lnTo>
                  <a:pt x="568779" y="1532164"/>
                </a:lnTo>
                <a:lnTo>
                  <a:pt x="405493" y="1589314"/>
                </a:lnTo>
                <a:lnTo>
                  <a:pt x="285750" y="1624693"/>
                </a:lnTo>
                <a:lnTo>
                  <a:pt x="152400" y="1660072"/>
                </a:lnTo>
                <a:lnTo>
                  <a:pt x="62593" y="1679122"/>
                </a:lnTo>
                <a:lnTo>
                  <a:pt x="35379" y="1679122"/>
                </a:lnTo>
                <a:lnTo>
                  <a:pt x="19050" y="1679122"/>
                </a:lnTo>
                <a:lnTo>
                  <a:pt x="2721" y="1668236"/>
                </a:lnTo>
                <a:lnTo>
                  <a:pt x="0" y="1662793"/>
                </a:lnTo>
                <a:lnTo>
                  <a:pt x="2721" y="1649186"/>
                </a:lnTo>
                <a:lnTo>
                  <a:pt x="21771" y="1621972"/>
                </a:lnTo>
                <a:lnTo>
                  <a:pt x="38100" y="1611086"/>
                </a:lnTo>
                <a:lnTo>
                  <a:pt x="92529" y="1597479"/>
                </a:lnTo>
                <a:lnTo>
                  <a:pt x="195943" y="1564822"/>
                </a:lnTo>
                <a:lnTo>
                  <a:pt x="255814" y="1543050"/>
                </a:lnTo>
                <a:lnTo>
                  <a:pt x="326571" y="1513114"/>
                </a:lnTo>
                <a:lnTo>
                  <a:pt x="370114" y="1491343"/>
                </a:lnTo>
                <a:lnTo>
                  <a:pt x="419100" y="14695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64072" y="692696"/>
            <a:ext cx="1023037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80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あ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152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animBg="1"/>
      <p:bldP spid="18" grpId="0" animBg="1"/>
      <p:bldP spid="22" grpId="0" animBg="1"/>
      <p:bldP spid="24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 rot="16200000">
            <a:off x="2497566" y="2490605"/>
            <a:ext cx="2671763" cy="471854"/>
          </a:xfrm>
          <a:custGeom>
            <a:avLst/>
            <a:gdLst>
              <a:gd name="connsiteX0" fmla="*/ 1547813 w 2671763"/>
              <a:gd name="connsiteY0" fmla="*/ 116682 h 511969"/>
              <a:gd name="connsiteX1" fmla="*/ 1647825 w 2671763"/>
              <a:gd name="connsiteY1" fmla="*/ 138113 h 511969"/>
              <a:gd name="connsiteX2" fmla="*/ 1857375 w 2671763"/>
              <a:gd name="connsiteY2" fmla="*/ 180975 h 511969"/>
              <a:gd name="connsiteX3" fmla="*/ 2147888 w 2671763"/>
              <a:gd name="connsiteY3" fmla="*/ 228600 h 511969"/>
              <a:gd name="connsiteX4" fmla="*/ 2326481 w 2671763"/>
              <a:gd name="connsiteY4" fmla="*/ 257175 h 511969"/>
              <a:gd name="connsiteX5" fmla="*/ 2424113 w 2671763"/>
              <a:gd name="connsiteY5" fmla="*/ 269082 h 511969"/>
              <a:gd name="connsiteX6" fmla="*/ 2462213 w 2671763"/>
              <a:gd name="connsiteY6" fmla="*/ 269082 h 511969"/>
              <a:gd name="connsiteX7" fmla="*/ 2514600 w 2671763"/>
              <a:gd name="connsiteY7" fmla="*/ 261938 h 511969"/>
              <a:gd name="connsiteX8" fmla="*/ 2574131 w 2671763"/>
              <a:gd name="connsiteY8" fmla="*/ 252413 h 511969"/>
              <a:gd name="connsiteX9" fmla="*/ 2616994 w 2671763"/>
              <a:gd name="connsiteY9" fmla="*/ 238125 h 511969"/>
              <a:gd name="connsiteX10" fmla="*/ 2640806 w 2671763"/>
              <a:gd name="connsiteY10" fmla="*/ 221457 h 511969"/>
              <a:gd name="connsiteX11" fmla="*/ 2655094 w 2671763"/>
              <a:gd name="connsiteY11" fmla="*/ 223838 h 511969"/>
              <a:gd name="connsiteX12" fmla="*/ 2667000 w 2671763"/>
              <a:gd name="connsiteY12" fmla="*/ 233363 h 511969"/>
              <a:gd name="connsiteX13" fmla="*/ 2671763 w 2671763"/>
              <a:gd name="connsiteY13" fmla="*/ 247650 h 511969"/>
              <a:gd name="connsiteX14" fmla="*/ 2664619 w 2671763"/>
              <a:gd name="connsiteY14" fmla="*/ 266700 h 511969"/>
              <a:gd name="connsiteX15" fmla="*/ 2631281 w 2671763"/>
              <a:gd name="connsiteY15" fmla="*/ 316707 h 511969"/>
              <a:gd name="connsiteX16" fmla="*/ 2588419 w 2671763"/>
              <a:gd name="connsiteY16" fmla="*/ 373857 h 511969"/>
              <a:gd name="connsiteX17" fmla="*/ 2559844 w 2671763"/>
              <a:gd name="connsiteY17" fmla="*/ 397669 h 511969"/>
              <a:gd name="connsiteX18" fmla="*/ 2505075 w 2671763"/>
              <a:gd name="connsiteY18" fmla="*/ 440532 h 511969"/>
              <a:gd name="connsiteX19" fmla="*/ 2416969 w 2671763"/>
              <a:gd name="connsiteY19" fmla="*/ 481013 h 511969"/>
              <a:gd name="connsiteX20" fmla="*/ 2362200 w 2671763"/>
              <a:gd name="connsiteY20" fmla="*/ 511969 h 511969"/>
              <a:gd name="connsiteX21" fmla="*/ 2347913 w 2671763"/>
              <a:gd name="connsiteY21" fmla="*/ 511969 h 511969"/>
              <a:gd name="connsiteX22" fmla="*/ 2324100 w 2671763"/>
              <a:gd name="connsiteY22" fmla="*/ 507207 h 511969"/>
              <a:gd name="connsiteX23" fmla="*/ 2109788 w 2671763"/>
              <a:gd name="connsiteY23" fmla="*/ 445294 h 511969"/>
              <a:gd name="connsiteX24" fmla="*/ 1826419 w 2671763"/>
              <a:gd name="connsiteY24" fmla="*/ 371475 h 511969"/>
              <a:gd name="connsiteX25" fmla="*/ 1578769 w 2671763"/>
              <a:gd name="connsiteY25" fmla="*/ 314325 h 511969"/>
              <a:gd name="connsiteX26" fmla="*/ 1404938 w 2671763"/>
              <a:gd name="connsiteY26" fmla="*/ 278607 h 511969"/>
              <a:gd name="connsiteX27" fmla="*/ 1204913 w 2671763"/>
              <a:gd name="connsiteY27" fmla="*/ 252413 h 511969"/>
              <a:gd name="connsiteX28" fmla="*/ 1009650 w 2671763"/>
              <a:gd name="connsiteY28" fmla="*/ 235744 h 511969"/>
              <a:gd name="connsiteX29" fmla="*/ 812006 w 2671763"/>
              <a:gd name="connsiteY29" fmla="*/ 235744 h 511969"/>
              <a:gd name="connsiteX30" fmla="*/ 702469 w 2671763"/>
              <a:gd name="connsiteY30" fmla="*/ 242888 h 511969"/>
              <a:gd name="connsiteX31" fmla="*/ 647700 w 2671763"/>
              <a:gd name="connsiteY31" fmla="*/ 250032 h 511969"/>
              <a:gd name="connsiteX32" fmla="*/ 611981 w 2671763"/>
              <a:gd name="connsiteY32" fmla="*/ 257175 h 511969"/>
              <a:gd name="connsiteX33" fmla="*/ 602456 w 2671763"/>
              <a:gd name="connsiteY33" fmla="*/ 259557 h 511969"/>
              <a:gd name="connsiteX34" fmla="*/ 600075 w 2671763"/>
              <a:gd name="connsiteY34" fmla="*/ 266700 h 511969"/>
              <a:gd name="connsiteX35" fmla="*/ 600075 w 2671763"/>
              <a:gd name="connsiteY35" fmla="*/ 271463 h 511969"/>
              <a:gd name="connsiteX36" fmla="*/ 602456 w 2671763"/>
              <a:gd name="connsiteY36" fmla="*/ 283369 h 511969"/>
              <a:gd name="connsiteX37" fmla="*/ 78581 w 2671763"/>
              <a:gd name="connsiteY37" fmla="*/ 333375 h 511969"/>
              <a:gd name="connsiteX38" fmla="*/ 76200 w 2671763"/>
              <a:gd name="connsiteY38" fmla="*/ 333375 h 511969"/>
              <a:gd name="connsiteX39" fmla="*/ 52388 w 2671763"/>
              <a:gd name="connsiteY39" fmla="*/ 323850 h 511969"/>
              <a:gd name="connsiteX40" fmla="*/ 35719 w 2671763"/>
              <a:gd name="connsiteY40" fmla="*/ 311944 h 511969"/>
              <a:gd name="connsiteX41" fmla="*/ 21431 w 2671763"/>
              <a:gd name="connsiteY41" fmla="*/ 300038 h 511969"/>
              <a:gd name="connsiteX42" fmla="*/ 7144 w 2671763"/>
              <a:gd name="connsiteY42" fmla="*/ 276225 h 511969"/>
              <a:gd name="connsiteX43" fmla="*/ 0 w 2671763"/>
              <a:gd name="connsiteY43" fmla="*/ 257175 h 511969"/>
              <a:gd name="connsiteX44" fmla="*/ 0 w 2671763"/>
              <a:gd name="connsiteY44" fmla="*/ 240507 h 511969"/>
              <a:gd name="connsiteX45" fmla="*/ 9525 w 2671763"/>
              <a:gd name="connsiteY45" fmla="*/ 211932 h 511969"/>
              <a:gd name="connsiteX46" fmla="*/ 26194 w 2671763"/>
              <a:gd name="connsiteY46" fmla="*/ 183357 h 511969"/>
              <a:gd name="connsiteX47" fmla="*/ 45244 w 2671763"/>
              <a:gd name="connsiteY47" fmla="*/ 159544 h 511969"/>
              <a:gd name="connsiteX48" fmla="*/ 61913 w 2671763"/>
              <a:gd name="connsiteY48" fmla="*/ 152400 h 511969"/>
              <a:gd name="connsiteX49" fmla="*/ 121444 w 2671763"/>
              <a:gd name="connsiteY49" fmla="*/ 123825 h 511969"/>
              <a:gd name="connsiteX50" fmla="*/ 207169 w 2671763"/>
              <a:gd name="connsiteY50" fmla="*/ 92869 h 511969"/>
              <a:gd name="connsiteX51" fmla="*/ 278606 w 2671763"/>
              <a:gd name="connsiteY51" fmla="*/ 71438 h 511969"/>
              <a:gd name="connsiteX52" fmla="*/ 395288 w 2671763"/>
              <a:gd name="connsiteY52" fmla="*/ 45244 h 511969"/>
              <a:gd name="connsiteX53" fmla="*/ 514350 w 2671763"/>
              <a:gd name="connsiteY53" fmla="*/ 26194 h 511969"/>
              <a:gd name="connsiteX54" fmla="*/ 640556 w 2671763"/>
              <a:gd name="connsiteY54" fmla="*/ 11907 h 511969"/>
              <a:gd name="connsiteX55" fmla="*/ 719138 w 2671763"/>
              <a:gd name="connsiteY55" fmla="*/ 7144 h 511969"/>
              <a:gd name="connsiteX56" fmla="*/ 788194 w 2671763"/>
              <a:gd name="connsiteY56" fmla="*/ 2382 h 511969"/>
              <a:gd name="connsiteX57" fmla="*/ 821531 w 2671763"/>
              <a:gd name="connsiteY57" fmla="*/ 0 h 511969"/>
              <a:gd name="connsiteX58" fmla="*/ 847725 w 2671763"/>
              <a:gd name="connsiteY58" fmla="*/ 2382 h 511969"/>
              <a:gd name="connsiteX59" fmla="*/ 995363 w 2671763"/>
              <a:gd name="connsiteY59" fmla="*/ 14288 h 511969"/>
              <a:gd name="connsiteX60" fmla="*/ 1162050 w 2671763"/>
              <a:gd name="connsiteY60" fmla="*/ 35719 h 511969"/>
              <a:gd name="connsiteX61" fmla="*/ 1312069 w 2671763"/>
              <a:gd name="connsiteY61" fmla="*/ 61913 h 511969"/>
              <a:gd name="connsiteX62" fmla="*/ 1414463 w 2671763"/>
              <a:gd name="connsiteY62" fmla="*/ 80963 h 511969"/>
              <a:gd name="connsiteX63" fmla="*/ 1547813 w 2671763"/>
              <a:gd name="connsiteY63" fmla="*/ 116682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671763" h="511969">
                <a:moveTo>
                  <a:pt x="1547813" y="116682"/>
                </a:moveTo>
                <a:lnTo>
                  <a:pt x="1647825" y="138113"/>
                </a:lnTo>
                <a:lnTo>
                  <a:pt x="1857375" y="180975"/>
                </a:lnTo>
                <a:lnTo>
                  <a:pt x="2147888" y="228600"/>
                </a:lnTo>
                <a:lnTo>
                  <a:pt x="2326481" y="257175"/>
                </a:lnTo>
                <a:lnTo>
                  <a:pt x="2424113" y="269082"/>
                </a:lnTo>
                <a:lnTo>
                  <a:pt x="2462213" y="269082"/>
                </a:lnTo>
                <a:lnTo>
                  <a:pt x="2514600" y="261938"/>
                </a:lnTo>
                <a:lnTo>
                  <a:pt x="2574131" y="252413"/>
                </a:lnTo>
                <a:lnTo>
                  <a:pt x="2616994" y="238125"/>
                </a:lnTo>
                <a:lnTo>
                  <a:pt x="2640806" y="221457"/>
                </a:lnTo>
                <a:lnTo>
                  <a:pt x="2655094" y="223838"/>
                </a:lnTo>
                <a:lnTo>
                  <a:pt x="2667000" y="233363"/>
                </a:lnTo>
                <a:lnTo>
                  <a:pt x="2671763" y="247650"/>
                </a:lnTo>
                <a:lnTo>
                  <a:pt x="2664619" y="266700"/>
                </a:lnTo>
                <a:lnTo>
                  <a:pt x="2631281" y="316707"/>
                </a:lnTo>
                <a:lnTo>
                  <a:pt x="2588419" y="373857"/>
                </a:lnTo>
                <a:lnTo>
                  <a:pt x="2559844" y="397669"/>
                </a:lnTo>
                <a:lnTo>
                  <a:pt x="2505075" y="440532"/>
                </a:lnTo>
                <a:lnTo>
                  <a:pt x="2416969" y="481013"/>
                </a:lnTo>
                <a:lnTo>
                  <a:pt x="2362200" y="511969"/>
                </a:lnTo>
                <a:lnTo>
                  <a:pt x="2347913" y="511969"/>
                </a:lnTo>
                <a:lnTo>
                  <a:pt x="2324100" y="507207"/>
                </a:lnTo>
                <a:lnTo>
                  <a:pt x="2109788" y="445294"/>
                </a:lnTo>
                <a:lnTo>
                  <a:pt x="1826419" y="371475"/>
                </a:lnTo>
                <a:lnTo>
                  <a:pt x="1578769" y="314325"/>
                </a:lnTo>
                <a:lnTo>
                  <a:pt x="1404938" y="278607"/>
                </a:lnTo>
                <a:lnTo>
                  <a:pt x="1204913" y="252413"/>
                </a:lnTo>
                <a:lnTo>
                  <a:pt x="1009650" y="235744"/>
                </a:lnTo>
                <a:lnTo>
                  <a:pt x="812006" y="235744"/>
                </a:lnTo>
                <a:lnTo>
                  <a:pt x="702469" y="242888"/>
                </a:lnTo>
                <a:lnTo>
                  <a:pt x="647700" y="250032"/>
                </a:lnTo>
                <a:lnTo>
                  <a:pt x="611981" y="257175"/>
                </a:lnTo>
                <a:lnTo>
                  <a:pt x="602456" y="259557"/>
                </a:lnTo>
                <a:lnTo>
                  <a:pt x="600075" y="266700"/>
                </a:lnTo>
                <a:lnTo>
                  <a:pt x="600075" y="271463"/>
                </a:lnTo>
                <a:lnTo>
                  <a:pt x="602456" y="283369"/>
                </a:lnTo>
                <a:lnTo>
                  <a:pt x="78581" y="333375"/>
                </a:lnTo>
                <a:lnTo>
                  <a:pt x="76200" y="333375"/>
                </a:lnTo>
                <a:lnTo>
                  <a:pt x="52388" y="323850"/>
                </a:lnTo>
                <a:lnTo>
                  <a:pt x="35719" y="311944"/>
                </a:lnTo>
                <a:lnTo>
                  <a:pt x="21431" y="300038"/>
                </a:lnTo>
                <a:lnTo>
                  <a:pt x="7144" y="276225"/>
                </a:lnTo>
                <a:lnTo>
                  <a:pt x="0" y="257175"/>
                </a:lnTo>
                <a:lnTo>
                  <a:pt x="0" y="240507"/>
                </a:lnTo>
                <a:lnTo>
                  <a:pt x="9525" y="211932"/>
                </a:lnTo>
                <a:lnTo>
                  <a:pt x="26194" y="183357"/>
                </a:lnTo>
                <a:lnTo>
                  <a:pt x="45244" y="159544"/>
                </a:lnTo>
                <a:lnTo>
                  <a:pt x="61913" y="152400"/>
                </a:lnTo>
                <a:lnTo>
                  <a:pt x="121444" y="123825"/>
                </a:lnTo>
                <a:lnTo>
                  <a:pt x="207169" y="92869"/>
                </a:lnTo>
                <a:lnTo>
                  <a:pt x="278606" y="71438"/>
                </a:lnTo>
                <a:lnTo>
                  <a:pt x="395288" y="45244"/>
                </a:lnTo>
                <a:lnTo>
                  <a:pt x="514350" y="26194"/>
                </a:lnTo>
                <a:lnTo>
                  <a:pt x="640556" y="11907"/>
                </a:lnTo>
                <a:lnTo>
                  <a:pt x="719138" y="7144"/>
                </a:lnTo>
                <a:lnTo>
                  <a:pt x="788194" y="2382"/>
                </a:lnTo>
                <a:lnTo>
                  <a:pt x="821531" y="0"/>
                </a:lnTo>
                <a:lnTo>
                  <a:pt x="847725" y="2382"/>
                </a:lnTo>
                <a:lnTo>
                  <a:pt x="995363" y="14288"/>
                </a:lnTo>
                <a:lnTo>
                  <a:pt x="1162050" y="35719"/>
                </a:lnTo>
                <a:lnTo>
                  <a:pt x="1312069" y="61913"/>
                </a:lnTo>
                <a:lnTo>
                  <a:pt x="1414463" y="80963"/>
                </a:lnTo>
                <a:lnTo>
                  <a:pt x="1547813" y="1166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 rot="16200000">
            <a:off x="2872887" y="3575050"/>
            <a:ext cx="4191000" cy="1009650"/>
          </a:xfrm>
          <a:custGeom>
            <a:avLst/>
            <a:gdLst>
              <a:gd name="connsiteX0" fmla="*/ 1652038 w 4191283"/>
              <a:gd name="connsiteY0" fmla="*/ 693449 h 1094561"/>
              <a:gd name="connsiteX1" fmla="*/ 1838997 w 4191283"/>
              <a:gd name="connsiteY1" fmla="*/ 727441 h 1094561"/>
              <a:gd name="connsiteX2" fmla="*/ 2059949 w 4191283"/>
              <a:gd name="connsiteY2" fmla="*/ 764833 h 1094561"/>
              <a:gd name="connsiteX3" fmla="*/ 2284300 w 4191283"/>
              <a:gd name="connsiteY3" fmla="*/ 798825 h 1094561"/>
              <a:gd name="connsiteX4" fmla="*/ 2566438 w 4191283"/>
              <a:gd name="connsiteY4" fmla="*/ 826020 h 1094561"/>
              <a:gd name="connsiteX5" fmla="*/ 2923360 w 4191283"/>
              <a:gd name="connsiteY5" fmla="*/ 846415 h 1094561"/>
              <a:gd name="connsiteX6" fmla="*/ 3259887 w 4191283"/>
              <a:gd name="connsiteY6" fmla="*/ 849814 h 1094561"/>
              <a:gd name="connsiteX7" fmla="*/ 3419652 w 4191283"/>
              <a:gd name="connsiteY7" fmla="*/ 843016 h 1094561"/>
              <a:gd name="connsiteX8" fmla="*/ 3603212 w 4191283"/>
              <a:gd name="connsiteY8" fmla="*/ 829419 h 1094561"/>
              <a:gd name="connsiteX9" fmla="*/ 3745980 w 4191283"/>
              <a:gd name="connsiteY9" fmla="*/ 809023 h 1094561"/>
              <a:gd name="connsiteX10" fmla="*/ 3820764 w 4191283"/>
              <a:gd name="connsiteY10" fmla="*/ 788628 h 1094561"/>
              <a:gd name="connsiteX11" fmla="*/ 3912544 w 4191283"/>
              <a:gd name="connsiteY11" fmla="*/ 751236 h 1094561"/>
              <a:gd name="connsiteX12" fmla="*/ 3994126 w 4191283"/>
              <a:gd name="connsiteY12" fmla="*/ 700247 h 1094561"/>
              <a:gd name="connsiteX13" fmla="*/ 4041716 w 4191283"/>
              <a:gd name="connsiteY13" fmla="*/ 649258 h 1094561"/>
              <a:gd name="connsiteX14" fmla="*/ 4065510 w 4191283"/>
              <a:gd name="connsiteY14" fmla="*/ 618665 h 1094561"/>
              <a:gd name="connsiteX15" fmla="*/ 4079107 w 4191283"/>
              <a:gd name="connsiteY15" fmla="*/ 598269 h 1094561"/>
              <a:gd name="connsiteX16" fmla="*/ 4096104 w 4191283"/>
              <a:gd name="connsiteY16" fmla="*/ 567676 h 1094561"/>
              <a:gd name="connsiteX17" fmla="*/ 4116499 w 4191283"/>
              <a:gd name="connsiteY17" fmla="*/ 550680 h 1094561"/>
              <a:gd name="connsiteX18" fmla="*/ 4133496 w 4191283"/>
              <a:gd name="connsiteY18" fmla="*/ 540482 h 1094561"/>
              <a:gd name="connsiteX19" fmla="*/ 4147093 w 4191283"/>
              <a:gd name="connsiteY19" fmla="*/ 540482 h 1094561"/>
              <a:gd name="connsiteX20" fmla="*/ 4157290 w 4191283"/>
              <a:gd name="connsiteY20" fmla="*/ 543881 h 1094561"/>
              <a:gd name="connsiteX21" fmla="*/ 4174287 w 4191283"/>
              <a:gd name="connsiteY21" fmla="*/ 564277 h 1094561"/>
              <a:gd name="connsiteX22" fmla="*/ 4181085 w 4191283"/>
              <a:gd name="connsiteY22" fmla="*/ 584672 h 1094561"/>
              <a:gd name="connsiteX23" fmla="*/ 4187884 w 4191283"/>
              <a:gd name="connsiteY23" fmla="*/ 622064 h 1094561"/>
              <a:gd name="connsiteX24" fmla="*/ 4191283 w 4191283"/>
              <a:gd name="connsiteY24" fmla="*/ 652657 h 1094561"/>
              <a:gd name="connsiteX25" fmla="*/ 4191283 w 4191283"/>
              <a:gd name="connsiteY25" fmla="*/ 673053 h 1094561"/>
              <a:gd name="connsiteX26" fmla="*/ 4184484 w 4191283"/>
              <a:gd name="connsiteY26" fmla="*/ 696848 h 1094561"/>
              <a:gd name="connsiteX27" fmla="*/ 4150492 w 4191283"/>
              <a:gd name="connsiteY27" fmla="*/ 764833 h 1094561"/>
              <a:gd name="connsiteX28" fmla="*/ 4123298 w 4191283"/>
              <a:gd name="connsiteY28" fmla="*/ 805624 h 1094561"/>
              <a:gd name="connsiteX29" fmla="*/ 4075708 w 4191283"/>
              <a:gd name="connsiteY29" fmla="*/ 856613 h 1094561"/>
              <a:gd name="connsiteX30" fmla="*/ 4017921 w 4191283"/>
              <a:gd name="connsiteY30" fmla="*/ 904202 h 1094561"/>
              <a:gd name="connsiteX31" fmla="*/ 3973730 w 4191283"/>
              <a:gd name="connsiteY31" fmla="*/ 934796 h 1094561"/>
              <a:gd name="connsiteX32" fmla="*/ 3926141 w 4191283"/>
              <a:gd name="connsiteY32" fmla="*/ 958591 h 1094561"/>
              <a:gd name="connsiteX33" fmla="*/ 3868354 w 4191283"/>
              <a:gd name="connsiteY33" fmla="*/ 985785 h 1094561"/>
              <a:gd name="connsiteX34" fmla="*/ 3776574 w 4191283"/>
              <a:gd name="connsiteY34" fmla="*/ 1016378 h 1094561"/>
              <a:gd name="connsiteX35" fmla="*/ 3684794 w 4191283"/>
              <a:gd name="connsiteY35" fmla="*/ 1033374 h 1094561"/>
              <a:gd name="connsiteX36" fmla="*/ 3514831 w 4191283"/>
              <a:gd name="connsiteY36" fmla="*/ 1060568 h 1094561"/>
              <a:gd name="connsiteX37" fmla="*/ 3283681 w 4191283"/>
              <a:gd name="connsiteY37" fmla="*/ 1080964 h 1094561"/>
              <a:gd name="connsiteX38" fmla="*/ 3093323 w 4191283"/>
              <a:gd name="connsiteY38" fmla="*/ 1091162 h 1094561"/>
              <a:gd name="connsiteX39" fmla="*/ 2824782 w 4191283"/>
              <a:gd name="connsiteY39" fmla="*/ 1094561 h 1094561"/>
              <a:gd name="connsiteX40" fmla="*/ 2671815 w 4191283"/>
              <a:gd name="connsiteY40" fmla="*/ 1094561 h 1094561"/>
              <a:gd name="connsiteX41" fmla="*/ 2464461 w 4191283"/>
              <a:gd name="connsiteY41" fmla="*/ 1080964 h 1094561"/>
              <a:gd name="connsiteX42" fmla="*/ 2284300 w 4191283"/>
              <a:gd name="connsiteY42" fmla="*/ 1060568 h 1094561"/>
              <a:gd name="connsiteX43" fmla="*/ 2097341 w 4191283"/>
              <a:gd name="connsiteY43" fmla="*/ 1033374 h 1094561"/>
              <a:gd name="connsiteX44" fmla="*/ 1825400 w 4191283"/>
              <a:gd name="connsiteY44" fmla="*/ 972188 h 1094561"/>
              <a:gd name="connsiteX45" fmla="*/ 1550061 w 4191283"/>
              <a:gd name="connsiteY45" fmla="*/ 897404 h 1094561"/>
              <a:gd name="connsiteX46" fmla="*/ 1349504 w 4191283"/>
              <a:gd name="connsiteY46" fmla="*/ 832818 h 1094561"/>
              <a:gd name="connsiteX47" fmla="*/ 1094560 w 4191283"/>
              <a:gd name="connsiteY47" fmla="*/ 734240 h 1094561"/>
              <a:gd name="connsiteX48" fmla="*/ 805623 w 4191283"/>
              <a:gd name="connsiteY48" fmla="*/ 598269 h 1094561"/>
              <a:gd name="connsiteX49" fmla="*/ 537082 w 4191283"/>
              <a:gd name="connsiteY49" fmla="*/ 445303 h 1094561"/>
              <a:gd name="connsiteX50" fmla="*/ 377317 w 4191283"/>
              <a:gd name="connsiteY50" fmla="*/ 346724 h 1094561"/>
              <a:gd name="connsiteX51" fmla="*/ 200556 w 4191283"/>
              <a:gd name="connsiteY51" fmla="*/ 217553 h 1094561"/>
              <a:gd name="connsiteX52" fmla="*/ 67985 w 4191283"/>
              <a:gd name="connsiteY52" fmla="*/ 108776 h 1094561"/>
              <a:gd name="connsiteX53" fmla="*/ 23794 w 4191283"/>
              <a:gd name="connsiteY53" fmla="*/ 71385 h 1094561"/>
              <a:gd name="connsiteX54" fmla="*/ 10197 w 4191283"/>
              <a:gd name="connsiteY54" fmla="*/ 50989 h 1094561"/>
              <a:gd name="connsiteX55" fmla="*/ 0 w 4191283"/>
              <a:gd name="connsiteY55" fmla="*/ 23795 h 1094561"/>
              <a:gd name="connsiteX56" fmla="*/ 0 w 4191283"/>
              <a:gd name="connsiteY56" fmla="*/ 13597 h 1094561"/>
              <a:gd name="connsiteX57" fmla="*/ 6798 w 4191283"/>
              <a:gd name="connsiteY57" fmla="*/ 0 h 1094561"/>
              <a:gd name="connsiteX58" fmla="*/ 20395 w 4191283"/>
              <a:gd name="connsiteY58" fmla="*/ 3399 h 1094561"/>
              <a:gd name="connsiteX59" fmla="*/ 64585 w 4191283"/>
              <a:gd name="connsiteY59" fmla="*/ 23795 h 1094561"/>
              <a:gd name="connsiteX60" fmla="*/ 115574 w 4191283"/>
              <a:gd name="connsiteY60" fmla="*/ 57788 h 1094561"/>
              <a:gd name="connsiteX61" fmla="*/ 346724 w 4191283"/>
              <a:gd name="connsiteY61" fmla="*/ 200556 h 1094561"/>
              <a:gd name="connsiteX62" fmla="*/ 499690 w 4191283"/>
              <a:gd name="connsiteY62" fmla="*/ 282138 h 1094561"/>
              <a:gd name="connsiteX63" fmla="*/ 751235 w 4191283"/>
              <a:gd name="connsiteY63" fmla="*/ 411310 h 1094561"/>
              <a:gd name="connsiteX64" fmla="*/ 965388 w 4191283"/>
              <a:gd name="connsiteY64" fmla="*/ 499691 h 1094561"/>
              <a:gd name="connsiteX65" fmla="*/ 1203336 w 4191283"/>
              <a:gd name="connsiteY65" fmla="*/ 581273 h 1094561"/>
              <a:gd name="connsiteX66" fmla="*/ 1397094 w 4191283"/>
              <a:gd name="connsiteY66" fmla="*/ 635661 h 1094561"/>
              <a:gd name="connsiteX67" fmla="*/ 1516068 w 4191283"/>
              <a:gd name="connsiteY67" fmla="*/ 666254 h 1094561"/>
              <a:gd name="connsiteX68" fmla="*/ 1652038 w 4191283"/>
              <a:gd name="connsiteY68" fmla="*/ 693449 h 109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191283" h="1094561">
                <a:moveTo>
                  <a:pt x="1652038" y="693449"/>
                </a:moveTo>
                <a:lnTo>
                  <a:pt x="1838997" y="727441"/>
                </a:lnTo>
                <a:lnTo>
                  <a:pt x="2059949" y="764833"/>
                </a:lnTo>
                <a:lnTo>
                  <a:pt x="2284300" y="798825"/>
                </a:lnTo>
                <a:lnTo>
                  <a:pt x="2566438" y="826020"/>
                </a:lnTo>
                <a:lnTo>
                  <a:pt x="2923360" y="846415"/>
                </a:lnTo>
                <a:lnTo>
                  <a:pt x="3259887" y="849814"/>
                </a:lnTo>
                <a:lnTo>
                  <a:pt x="3419652" y="843016"/>
                </a:lnTo>
                <a:lnTo>
                  <a:pt x="3603212" y="829419"/>
                </a:lnTo>
                <a:lnTo>
                  <a:pt x="3745980" y="809023"/>
                </a:lnTo>
                <a:lnTo>
                  <a:pt x="3820764" y="788628"/>
                </a:lnTo>
                <a:lnTo>
                  <a:pt x="3912544" y="751236"/>
                </a:lnTo>
                <a:lnTo>
                  <a:pt x="3994126" y="700247"/>
                </a:lnTo>
                <a:lnTo>
                  <a:pt x="4041716" y="649258"/>
                </a:lnTo>
                <a:lnTo>
                  <a:pt x="4065510" y="618665"/>
                </a:lnTo>
                <a:lnTo>
                  <a:pt x="4079107" y="598269"/>
                </a:lnTo>
                <a:lnTo>
                  <a:pt x="4096104" y="567676"/>
                </a:lnTo>
                <a:lnTo>
                  <a:pt x="4116499" y="550680"/>
                </a:lnTo>
                <a:lnTo>
                  <a:pt x="4133496" y="540482"/>
                </a:lnTo>
                <a:lnTo>
                  <a:pt x="4147093" y="540482"/>
                </a:lnTo>
                <a:lnTo>
                  <a:pt x="4157290" y="543881"/>
                </a:lnTo>
                <a:lnTo>
                  <a:pt x="4174287" y="564277"/>
                </a:lnTo>
                <a:lnTo>
                  <a:pt x="4181085" y="584672"/>
                </a:lnTo>
                <a:lnTo>
                  <a:pt x="4187884" y="622064"/>
                </a:lnTo>
                <a:lnTo>
                  <a:pt x="4191283" y="652657"/>
                </a:lnTo>
                <a:lnTo>
                  <a:pt x="4191283" y="673053"/>
                </a:lnTo>
                <a:lnTo>
                  <a:pt x="4184484" y="696848"/>
                </a:lnTo>
                <a:lnTo>
                  <a:pt x="4150492" y="764833"/>
                </a:lnTo>
                <a:lnTo>
                  <a:pt x="4123298" y="805624"/>
                </a:lnTo>
                <a:lnTo>
                  <a:pt x="4075708" y="856613"/>
                </a:lnTo>
                <a:lnTo>
                  <a:pt x="4017921" y="904202"/>
                </a:lnTo>
                <a:lnTo>
                  <a:pt x="3973730" y="934796"/>
                </a:lnTo>
                <a:lnTo>
                  <a:pt x="3926141" y="958591"/>
                </a:lnTo>
                <a:lnTo>
                  <a:pt x="3868354" y="985785"/>
                </a:lnTo>
                <a:lnTo>
                  <a:pt x="3776574" y="1016378"/>
                </a:lnTo>
                <a:lnTo>
                  <a:pt x="3684794" y="1033374"/>
                </a:lnTo>
                <a:lnTo>
                  <a:pt x="3514831" y="1060568"/>
                </a:lnTo>
                <a:lnTo>
                  <a:pt x="3283681" y="1080964"/>
                </a:lnTo>
                <a:lnTo>
                  <a:pt x="3093323" y="1091162"/>
                </a:lnTo>
                <a:lnTo>
                  <a:pt x="2824782" y="1094561"/>
                </a:lnTo>
                <a:lnTo>
                  <a:pt x="2671815" y="1094561"/>
                </a:lnTo>
                <a:lnTo>
                  <a:pt x="2464461" y="1080964"/>
                </a:lnTo>
                <a:lnTo>
                  <a:pt x="2284300" y="1060568"/>
                </a:lnTo>
                <a:lnTo>
                  <a:pt x="2097341" y="1033374"/>
                </a:lnTo>
                <a:lnTo>
                  <a:pt x="1825400" y="972188"/>
                </a:lnTo>
                <a:lnTo>
                  <a:pt x="1550061" y="897404"/>
                </a:lnTo>
                <a:lnTo>
                  <a:pt x="1349504" y="832818"/>
                </a:lnTo>
                <a:lnTo>
                  <a:pt x="1094560" y="734240"/>
                </a:lnTo>
                <a:lnTo>
                  <a:pt x="805623" y="598269"/>
                </a:lnTo>
                <a:lnTo>
                  <a:pt x="537082" y="445303"/>
                </a:lnTo>
                <a:lnTo>
                  <a:pt x="377317" y="346724"/>
                </a:lnTo>
                <a:lnTo>
                  <a:pt x="200556" y="217553"/>
                </a:lnTo>
                <a:lnTo>
                  <a:pt x="67985" y="108776"/>
                </a:lnTo>
                <a:lnTo>
                  <a:pt x="23794" y="71385"/>
                </a:lnTo>
                <a:lnTo>
                  <a:pt x="10197" y="50989"/>
                </a:lnTo>
                <a:lnTo>
                  <a:pt x="0" y="23795"/>
                </a:lnTo>
                <a:lnTo>
                  <a:pt x="0" y="13597"/>
                </a:lnTo>
                <a:lnTo>
                  <a:pt x="6798" y="0"/>
                </a:lnTo>
                <a:lnTo>
                  <a:pt x="20395" y="3399"/>
                </a:lnTo>
                <a:lnTo>
                  <a:pt x="64585" y="23795"/>
                </a:lnTo>
                <a:lnTo>
                  <a:pt x="115574" y="57788"/>
                </a:lnTo>
                <a:lnTo>
                  <a:pt x="346724" y="200556"/>
                </a:lnTo>
                <a:lnTo>
                  <a:pt x="499690" y="282138"/>
                </a:lnTo>
                <a:lnTo>
                  <a:pt x="751235" y="411310"/>
                </a:lnTo>
                <a:lnTo>
                  <a:pt x="965388" y="499691"/>
                </a:lnTo>
                <a:lnTo>
                  <a:pt x="1203336" y="581273"/>
                </a:lnTo>
                <a:lnTo>
                  <a:pt x="1397094" y="635661"/>
                </a:lnTo>
                <a:lnTo>
                  <a:pt x="1516068" y="666254"/>
                </a:lnTo>
                <a:lnTo>
                  <a:pt x="1652038" y="6934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 rot="16200000">
            <a:off x="3369835" y="3088359"/>
            <a:ext cx="1385888" cy="435220"/>
          </a:xfrm>
          <a:custGeom>
            <a:avLst/>
            <a:gdLst>
              <a:gd name="connsiteX0" fmla="*/ 881062 w 1385887"/>
              <a:gd name="connsiteY0" fmla="*/ 173831 h 471487"/>
              <a:gd name="connsiteX1" fmla="*/ 1062037 w 1385887"/>
              <a:gd name="connsiteY1" fmla="*/ 264318 h 471487"/>
              <a:gd name="connsiteX2" fmla="*/ 1240631 w 1385887"/>
              <a:gd name="connsiteY2" fmla="*/ 357187 h 471487"/>
              <a:gd name="connsiteX3" fmla="*/ 1359694 w 1385887"/>
              <a:gd name="connsiteY3" fmla="*/ 419100 h 471487"/>
              <a:gd name="connsiteX4" fmla="*/ 1373981 w 1385887"/>
              <a:gd name="connsiteY4" fmla="*/ 431006 h 471487"/>
              <a:gd name="connsiteX5" fmla="*/ 1385887 w 1385887"/>
              <a:gd name="connsiteY5" fmla="*/ 447675 h 471487"/>
              <a:gd name="connsiteX6" fmla="*/ 1385887 w 1385887"/>
              <a:gd name="connsiteY6" fmla="*/ 454818 h 471487"/>
              <a:gd name="connsiteX7" fmla="*/ 1385887 w 1385887"/>
              <a:gd name="connsiteY7" fmla="*/ 464343 h 471487"/>
              <a:gd name="connsiteX8" fmla="*/ 1378744 w 1385887"/>
              <a:gd name="connsiteY8" fmla="*/ 471487 h 471487"/>
              <a:gd name="connsiteX9" fmla="*/ 1364456 w 1385887"/>
              <a:gd name="connsiteY9" fmla="*/ 471487 h 471487"/>
              <a:gd name="connsiteX10" fmla="*/ 1354931 w 1385887"/>
              <a:gd name="connsiteY10" fmla="*/ 471487 h 471487"/>
              <a:gd name="connsiteX11" fmla="*/ 1343025 w 1385887"/>
              <a:gd name="connsiteY11" fmla="*/ 466725 h 471487"/>
              <a:gd name="connsiteX12" fmla="*/ 1309687 w 1385887"/>
              <a:gd name="connsiteY12" fmla="*/ 454818 h 471487"/>
              <a:gd name="connsiteX13" fmla="*/ 942975 w 1385887"/>
              <a:gd name="connsiteY13" fmla="*/ 316706 h 471487"/>
              <a:gd name="connsiteX14" fmla="*/ 812006 w 1385887"/>
              <a:gd name="connsiteY14" fmla="*/ 266700 h 471487"/>
              <a:gd name="connsiteX15" fmla="*/ 581025 w 1385887"/>
              <a:gd name="connsiteY15" fmla="*/ 190500 h 471487"/>
              <a:gd name="connsiteX16" fmla="*/ 366712 w 1385887"/>
              <a:gd name="connsiteY16" fmla="*/ 126206 h 471487"/>
              <a:gd name="connsiteX17" fmla="*/ 307181 w 1385887"/>
              <a:gd name="connsiteY17" fmla="*/ 109537 h 471487"/>
              <a:gd name="connsiteX18" fmla="*/ 183356 w 1385887"/>
              <a:gd name="connsiteY18" fmla="*/ 85725 h 471487"/>
              <a:gd name="connsiteX19" fmla="*/ 102394 w 1385887"/>
              <a:gd name="connsiteY19" fmla="*/ 73818 h 471487"/>
              <a:gd name="connsiteX20" fmla="*/ 45244 w 1385887"/>
              <a:gd name="connsiteY20" fmla="*/ 69056 h 471487"/>
              <a:gd name="connsiteX21" fmla="*/ 26194 w 1385887"/>
              <a:gd name="connsiteY21" fmla="*/ 66675 h 471487"/>
              <a:gd name="connsiteX22" fmla="*/ 0 w 1385887"/>
              <a:gd name="connsiteY22" fmla="*/ 57150 h 471487"/>
              <a:gd name="connsiteX23" fmla="*/ 535781 w 1385887"/>
              <a:gd name="connsiteY23" fmla="*/ 0 h 471487"/>
              <a:gd name="connsiteX24" fmla="*/ 540544 w 1385887"/>
              <a:gd name="connsiteY24" fmla="*/ 21431 h 471487"/>
              <a:gd name="connsiteX25" fmla="*/ 545306 w 1385887"/>
              <a:gd name="connsiteY25" fmla="*/ 26193 h 471487"/>
              <a:gd name="connsiteX26" fmla="*/ 557212 w 1385887"/>
              <a:gd name="connsiteY26" fmla="*/ 38100 h 471487"/>
              <a:gd name="connsiteX27" fmla="*/ 583406 w 1385887"/>
              <a:gd name="connsiteY27" fmla="*/ 50006 h 471487"/>
              <a:gd name="connsiteX28" fmla="*/ 616744 w 1385887"/>
              <a:gd name="connsiteY28" fmla="*/ 59531 h 471487"/>
              <a:gd name="connsiteX29" fmla="*/ 700087 w 1385887"/>
              <a:gd name="connsiteY29" fmla="*/ 90487 h 471487"/>
              <a:gd name="connsiteX30" fmla="*/ 764381 w 1385887"/>
              <a:gd name="connsiteY30" fmla="*/ 121443 h 471487"/>
              <a:gd name="connsiteX31" fmla="*/ 881062 w 1385887"/>
              <a:gd name="connsiteY31" fmla="*/ 173831 h 47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385887" h="471487">
                <a:moveTo>
                  <a:pt x="881062" y="173831"/>
                </a:moveTo>
                <a:lnTo>
                  <a:pt x="1062037" y="264318"/>
                </a:lnTo>
                <a:lnTo>
                  <a:pt x="1240631" y="357187"/>
                </a:lnTo>
                <a:lnTo>
                  <a:pt x="1359694" y="419100"/>
                </a:lnTo>
                <a:lnTo>
                  <a:pt x="1373981" y="431006"/>
                </a:lnTo>
                <a:lnTo>
                  <a:pt x="1385887" y="447675"/>
                </a:lnTo>
                <a:lnTo>
                  <a:pt x="1385887" y="454818"/>
                </a:lnTo>
                <a:lnTo>
                  <a:pt x="1385887" y="464343"/>
                </a:lnTo>
                <a:lnTo>
                  <a:pt x="1378744" y="471487"/>
                </a:lnTo>
                <a:lnTo>
                  <a:pt x="1364456" y="471487"/>
                </a:lnTo>
                <a:lnTo>
                  <a:pt x="1354931" y="471487"/>
                </a:lnTo>
                <a:lnTo>
                  <a:pt x="1343025" y="466725"/>
                </a:lnTo>
                <a:lnTo>
                  <a:pt x="1309687" y="454818"/>
                </a:lnTo>
                <a:lnTo>
                  <a:pt x="942975" y="316706"/>
                </a:lnTo>
                <a:lnTo>
                  <a:pt x="812006" y="266700"/>
                </a:lnTo>
                <a:lnTo>
                  <a:pt x="581025" y="190500"/>
                </a:lnTo>
                <a:lnTo>
                  <a:pt x="366712" y="126206"/>
                </a:lnTo>
                <a:lnTo>
                  <a:pt x="307181" y="109537"/>
                </a:lnTo>
                <a:lnTo>
                  <a:pt x="183356" y="85725"/>
                </a:lnTo>
                <a:lnTo>
                  <a:pt x="102394" y="73818"/>
                </a:lnTo>
                <a:lnTo>
                  <a:pt x="45244" y="69056"/>
                </a:lnTo>
                <a:lnTo>
                  <a:pt x="26194" y="66675"/>
                </a:lnTo>
                <a:lnTo>
                  <a:pt x="0" y="57150"/>
                </a:lnTo>
                <a:lnTo>
                  <a:pt x="535781" y="0"/>
                </a:lnTo>
                <a:lnTo>
                  <a:pt x="540544" y="21431"/>
                </a:lnTo>
                <a:lnTo>
                  <a:pt x="545306" y="26193"/>
                </a:lnTo>
                <a:lnTo>
                  <a:pt x="557212" y="38100"/>
                </a:lnTo>
                <a:lnTo>
                  <a:pt x="583406" y="50006"/>
                </a:lnTo>
                <a:lnTo>
                  <a:pt x="616744" y="59531"/>
                </a:lnTo>
                <a:lnTo>
                  <a:pt x="700087" y="90487"/>
                </a:lnTo>
                <a:lnTo>
                  <a:pt x="764381" y="121443"/>
                </a:lnTo>
                <a:lnTo>
                  <a:pt x="881062" y="1738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072" y="692696"/>
            <a:ext cx="729687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り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326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Month</a:t>
            </a:r>
            <a:r>
              <a:rPr lang="en-US" altLang="ja-JP" dirty="0" smtClean="0"/>
              <a:t>s</a:t>
            </a:r>
            <a:r>
              <a:rPr lang="ja-JP" altLang="en-US" dirty="0" smtClean="0"/>
              <a:t> </a:t>
            </a:r>
            <a:r>
              <a:rPr lang="en-GB" altLang="ja-JP" dirty="0" smtClean="0"/>
              <a:t>of the year </a:t>
            </a:r>
            <a:r>
              <a:rPr lang="en-US" altLang="ja-JP" dirty="0" smtClean="0"/>
              <a:t>in </a:t>
            </a:r>
            <a:r>
              <a:rPr lang="en-US" altLang="ja-JP" dirty="0" smtClean="0"/>
              <a:t>Japanese</a:t>
            </a:r>
            <a:endParaRPr lang="en-GB" dirty="0"/>
          </a:p>
        </p:txBody>
      </p:sp>
      <p:pic>
        <p:nvPicPr>
          <p:cNvPr id="1026" name="Picture 2" descr="http://minnanokyozai.jp/kyozai/material/IUM00154/ium0015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59" y="4077072"/>
            <a:ext cx="300033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://minnanokyozai.jp/kyozai/material/IUM00155/ium00155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0647"/>
            <a:ext cx="3000473" cy="216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54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 11"/>
          <p:cNvSpPr/>
          <p:nvPr/>
        </p:nvSpPr>
        <p:spPr>
          <a:xfrm rot="16200000">
            <a:off x="5047884" y="2713038"/>
            <a:ext cx="1857375" cy="1352550"/>
          </a:xfrm>
          <a:custGeom>
            <a:avLst/>
            <a:gdLst>
              <a:gd name="connsiteX0" fmla="*/ 909114 w 1857870"/>
              <a:gd name="connsiteY0" fmla="*/ 845687 h 1464097"/>
              <a:gd name="connsiteX1" fmla="*/ 1043896 w 1857870"/>
              <a:gd name="connsiteY1" fmla="*/ 761119 h 1464097"/>
              <a:gd name="connsiteX2" fmla="*/ 1115251 w 1857870"/>
              <a:gd name="connsiteY2" fmla="*/ 713549 h 1464097"/>
              <a:gd name="connsiteX3" fmla="*/ 1191891 w 1857870"/>
              <a:gd name="connsiteY3" fmla="*/ 655408 h 1464097"/>
              <a:gd name="connsiteX4" fmla="*/ 1255318 w 1857870"/>
              <a:gd name="connsiteY4" fmla="*/ 607838 h 1464097"/>
              <a:gd name="connsiteX5" fmla="*/ 1310816 w 1857870"/>
              <a:gd name="connsiteY5" fmla="*/ 557625 h 1464097"/>
              <a:gd name="connsiteX6" fmla="*/ 1382171 w 1857870"/>
              <a:gd name="connsiteY6" fmla="*/ 486270 h 1464097"/>
              <a:gd name="connsiteX7" fmla="*/ 1466740 w 1857870"/>
              <a:gd name="connsiteY7" fmla="*/ 391130 h 1464097"/>
              <a:gd name="connsiteX8" fmla="*/ 1556594 w 1857870"/>
              <a:gd name="connsiteY8" fmla="*/ 295990 h 1464097"/>
              <a:gd name="connsiteX9" fmla="*/ 1627949 w 1857870"/>
              <a:gd name="connsiteY9" fmla="*/ 219350 h 1464097"/>
              <a:gd name="connsiteX10" fmla="*/ 1694018 w 1857870"/>
              <a:gd name="connsiteY10" fmla="*/ 137424 h 1464097"/>
              <a:gd name="connsiteX11" fmla="*/ 1741588 w 1857870"/>
              <a:gd name="connsiteY11" fmla="*/ 84568 h 1464097"/>
              <a:gd name="connsiteX12" fmla="*/ 1778587 w 1857870"/>
              <a:gd name="connsiteY12" fmla="*/ 36998 h 1464097"/>
              <a:gd name="connsiteX13" fmla="*/ 1797086 w 1857870"/>
              <a:gd name="connsiteY13" fmla="*/ 18499 h 1464097"/>
              <a:gd name="connsiteX14" fmla="*/ 1815586 w 1857870"/>
              <a:gd name="connsiteY14" fmla="*/ 5285 h 1464097"/>
              <a:gd name="connsiteX15" fmla="*/ 1842014 w 1857870"/>
              <a:gd name="connsiteY15" fmla="*/ 0 h 1464097"/>
              <a:gd name="connsiteX16" fmla="*/ 1855228 w 1857870"/>
              <a:gd name="connsiteY16" fmla="*/ 5285 h 1464097"/>
              <a:gd name="connsiteX17" fmla="*/ 1857870 w 1857870"/>
              <a:gd name="connsiteY17" fmla="*/ 23784 h 1464097"/>
              <a:gd name="connsiteX18" fmla="*/ 1834085 w 1857870"/>
              <a:gd name="connsiteY18" fmla="*/ 76640 h 1464097"/>
              <a:gd name="connsiteX19" fmla="*/ 1725732 w 1857870"/>
              <a:gd name="connsiteY19" fmla="*/ 251063 h 1464097"/>
              <a:gd name="connsiteX20" fmla="*/ 1532809 w 1857870"/>
              <a:gd name="connsiteY20" fmla="*/ 536483 h 1464097"/>
              <a:gd name="connsiteX21" fmla="*/ 1345172 w 1857870"/>
              <a:gd name="connsiteY21" fmla="*/ 784904 h 1464097"/>
              <a:gd name="connsiteX22" fmla="*/ 1215676 w 1857870"/>
              <a:gd name="connsiteY22" fmla="*/ 943470 h 1464097"/>
              <a:gd name="connsiteX23" fmla="*/ 1109965 w 1857870"/>
              <a:gd name="connsiteY23" fmla="*/ 1065038 h 1464097"/>
              <a:gd name="connsiteX24" fmla="*/ 1078252 w 1857870"/>
              <a:gd name="connsiteY24" fmla="*/ 1094108 h 1464097"/>
              <a:gd name="connsiteX25" fmla="*/ 909114 w 1857870"/>
              <a:gd name="connsiteY25" fmla="*/ 1202462 h 1464097"/>
              <a:gd name="connsiteX26" fmla="*/ 911757 w 1857870"/>
              <a:gd name="connsiteY26" fmla="*/ 1199819 h 1464097"/>
              <a:gd name="connsiteX27" fmla="*/ 750548 w 1857870"/>
              <a:gd name="connsiteY27" fmla="*/ 1300245 h 1464097"/>
              <a:gd name="connsiteX28" fmla="*/ 584053 w 1857870"/>
              <a:gd name="connsiteY28" fmla="*/ 1384813 h 1464097"/>
              <a:gd name="connsiteX29" fmla="*/ 436058 w 1857870"/>
              <a:gd name="connsiteY29" fmla="*/ 1440312 h 1464097"/>
              <a:gd name="connsiteX30" fmla="*/ 356774 w 1857870"/>
              <a:gd name="connsiteY30" fmla="*/ 1458811 h 1464097"/>
              <a:gd name="connsiteX31" fmla="*/ 330347 w 1857870"/>
              <a:gd name="connsiteY31" fmla="*/ 1464097 h 1464097"/>
              <a:gd name="connsiteX32" fmla="*/ 301276 w 1857870"/>
              <a:gd name="connsiteY32" fmla="*/ 1464097 h 1464097"/>
              <a:gd name="connsiteX33" fmla="*/ 243135 w 1857870"/>
              <a:gd name="connsiteY33" fmla="*/ 1458811 h 1464097"/>
              <a:gd name="connsiteX34" fmla="*/ 137424 w 1857870"/>
              <a:gd name="connsiteY34" fmla="*/ 1442954 h 1464097"/>
              <a:gd name="connsiteX35" fmla="*/ 81926 w 1857870"/>
              <a:gd name="connsiteY35" fmla="*/ 1424455 h 1464097"/>
              <a:gd name="connsiteX36" fmla="*/ 52855 w 1857870"/>
              <a:gd name="connsiteY36" fmla="*/ 1403313 h 1464097"/>
              <a:gd name="connsiteX37" fmla="*/ 26428 w 1857870"/>
              <a:gd name="connsiteY37" fmla="*/ 1382171 h 1464097"/>
              <a:gd name="connsiteX38" fmla="*/ 5285 w 1857870"/>
              <a:gd name="connsiteY38" fmla="*/ 1334601 h 1464097"/>
              <a:gd name="connsiteX39" fmla="*/ 0 w 1857870"/>
              <a:gd name="connsiteY39" fmla="*/ 1308173 h 1464097"/>
              <a:gd name="connsiteX40" fmla="*/ 13214 w 1857870"/>
              <a:gd name="connsiteY40" fmla="*/ 1263246 h 1464097"/>
              <a:gd name="connsiteX41" fmla="*/ 31713 w 1857870"/>
              <a:gd name="connsiteY41" fmla="*/ 1226247 h 1464097"/>
              <a:gd name="connsiteX42" fmla="*/ 47570 w 1857870"/>
              <a:gd name="connsiteY42" fmla="*/ 1210390 h 1464097"/>
              <a:gd name="connsiteX43" fmla="*/ 118925 w 1857870"/>
              <a:gd name="connsiteY43" fmla="*/ 1183963 h 1464097"/>
              <a:gd name="connsiteX44" fmla="*/ 269563 w 1857870"/>
              <a:gd name="connsiteY44" fmla="*/ 1128464 h 1464097"/>
              <a:gd name="connsiteX45" fmla="*/ 383202 w 1857870"/>
              <a:gd name="connsiteY45" fmla="*/ 1094108 h 1464097"/>
              <a:gd name="connsiteX46" fmla="*/ 454557 w 1857870"/>
              <a:gd name="connsiteY46" fmla="*/ 1070323 h 1464097"/>
              <a:gd name="connsiteX47" fmla="*/ 504770 w 1857870"/>
              <a:gd name="connsiteY47" fmla="*/ 1057109 h 1464097"/>
              <a:gd name="connsiteX48" fmla="*/ 562911 w 1857870"/>
              <a:gd name="connsiteY48" fmla="*/ 1025396 h 1464097"/>
              <a:gd name="connsiteX49" fmla="*/ 726763 w 1857870"/>
              <a:gd name="connsiteY49" fmla="*/ 948756 h 1464097"/>
              <a:gd name="connsiteX50" fmla="*/ 821903 w 1857870"/>
              <a:gd name="connsiteY50" fmla="*/ 898543 h 1464097"/>
              <a:gd name="connsiteX51" fmla="*/ 909114 w 1857870"/>
              <a:gd name="connsiteY51" fmla="*/ 845687 h 1464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857870" h="1464097">
                <a:moveTo>
                  <a:pt x="909114" y="845687"/>
                </a:moveTo>
                <a:lnTo>
                  <a:pt x="1043896" y="761119"/>
                </a:lnTo>
                <a:lnTo>
                  <a:pt x="1115251" y="713549"/>
                </a:lnTo>
                <a:lnTo>
                  <a:pt x="1191891" y="655408"/>
                </a:lnTo>
                <a:lnTo>
                  <a:pt x="1255318" y="607838"/>
                </a:lnTo>
                <a:lnTo>
                  <a:pt x="1310816" y="557625"/>
                </a:lnTo>
                <a:lnTo>
                  <a:pt x="1382171" y="486270"/>
                </a:lnTo>
                <a:lnTo>
                  <a:pt x="1466740" y="391130"/>
                </a:lnTo>
                <a:lnTo>
                  <a:pt x="1556594" y="295990"/>
                </a:lnTo>
                <a:lnTo>
                  <a:pt x="1627949" y="219350"/>
                </a:lnTo>
                <a:lnTo>
                  <a:pt x="1694018" y="137424"/>
                </a:lnTo>
                <a:lnTo>
                  <a:pt x="1741588" y="84568"/>
                </a:lnTo>
                <a:lnTo>
                  <a:pt x="1778587" y="36998"/>
                </a:lnTo>
                <a:lnTo>
                  <a:pt x="1797086" y="18499"/>
                </a:lnTo>
                <a:lnTo>
                  <a:pt x="1815586" y="5285"/>
                </a:lnTo>
                <a:lnTo>
                  <a:pt x="1842014" y="0"/>
                </a:lnTo>
                <a:lnTo>
                  <a:pt x="1855228" y="5285"/>
                </a:lnTo>
                <a:lnTo>
                  <a:pt x="1857870" y="23784"/>
                </a:lnTo>
                <a:lnTo>
                  <a:pt x="1834085" y="76640"/>
                </a:lnTo>
                <a:lnTo>
                  <a:pt x="1725732" y="251063"/>
                </a:lnTo>
                <a:lnTo>
                  <a:pt x="1532809" y="536483"/>
                </a:lnTo>
                <a:lnTo>
                  <a:pt x="1345172" y="784904"/>
                </a:lnTo>
                <a:lnTo>
                  <a:pt x="1215676" y="943470"/>
                </a:lnTo>
                <a:lnTo>
                  <a:pt x="1109965" y="1065038"/>
                </a:lnTo>
                <a:lnTo>
                  <a:pt x="1078252" y="1094108"/>
                </a:lnTo>
                <a:lnTo>
                  <a:pt x="909114" y="1202462"/>
                </a:lnTo>
                <a:cubicBezTo>
                  <a:pt x="908062" y="1203130"/>
                  <a:pt x="910876" y="1200700"/>
                  <a:pt x="911757" y="1199819"/>
                </a:cubicBezTo>
                <a:lnTo>
                  <a:pt x="750548" y="1300245"/>
                </a:lnTo>
                <a:lnTo>
                  <a:pt x="584053" y="1384813"/>
                </a:lnTo>
                <a:lnTo>
                  <a:pt x="436058" y="1440312"/>
                </a:lnTo>
                <a:lnTo>
                  <a:pt x="356774" y="1458811"/>
                </a:lnTo>
                <a:lnTo>
                  <a:pt x="330347" y="1464097"/>
                </a:lnTo>
                <a:lnTo>
                  <a:pt x="301276" y="1464097"/>
                </a:lnTo>
                <a:lnTo>
                  <a:pt x="243135" y="1458811"/>
                </a:lnTo>
                <a:lnTo>
                  <a:pt x="137424" y="1442954"/>
                </a:lnTo>
                <a:lnTo>
                  <a:pt x="81926" y="1424455"/>
                </a:lnTo>
                <a:lnTo>
                  <a:pt x="52855" y="1403313"/>
                </a:lnTo>
                <a:lnTo>
                  <a:pt x="26428" y="1382171"/>
                </a:lnTo>
                <a:lnTo>
                  <a:pt x="5285" y="1334601"/>
                </a:lnTo>
                <a:lnTo>
                  <a:pt x="0" y="1308173"/>
                </a:lnTo>
                <a:lnTo>
                  <a:pt x="13214" y="1263246"/>
                </a:lnTo>
                <a:lnTo>
                  <a:pt x="31713" y="1226247"/>
                </a:lnTo>
                <a:lnTo>
                  <a:pt x="47570" y="1210390"/>
                </a:lnTo>
                <a:lnTo>
                  <a:pt x="118925" y="1183963"/>
                </a:lnTo>
                <a:lnTo>
                  <a:pt x="269563" y="1128464"/>
                </a:lnTo>
                <a:lnTo>
                  <a:pt x="383202" y="1094108"/>
                </a:lnTo>
                <a:lnTo>
                  <a:pt x="454557" y="1070323"/>
                </a:lnTo>
                <a:lnTo>
                  <a:pt x="504770" y="1057109"/>
                </a:lnTo>
                <a:lnTo>
                  <a:pt x="562911" y="1025396"/>
                </a:lnTo>
                <a:lnTo>
                  <a:pt x="726763" y="948756"/>
                </a:lnTo>
                <a:lnTo>
                  <a:pt x="821903" y="898543"/>
                </a:lnTo>
                <a:lnTo>
                  <a:pt x="909114" y="8456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2640624" y="2981326"/>
            <a:ext cx="2054469" cy="627063"/>
          </a:xfrm>
          <a:custGeom>
            <a:avLst/>
            <a:gdLst>
              <a:gd name="connsiteX0" fmla="*/ 576263 w 2226469"/>
              <a:gd name="connsiteY0" fmla="*/ 302419 h 626269"/>
              <a:gd name="connsiteX1" fmla="*/ 666750 w 2226469"/>
              <a:gd name="connsiteY1" fmla="*/ 273844 h 626269"/>
              <a:gd name="connsiteX2" fmla="*/ 750094 w 2226469"/>
              <a:gd name="connsiteY2" fmla="*/ 247650 h 626269"/>
              <a:gd name="connsiteX3" fmla="*/ 842963 w 2226469"/>
              <a:gd name="connsiteY3" fmla="*/ 214313 h 626269"/>
              <a:gd name="connsiteX4" fmla="*/ 971550 w 2226469"/>
              <a:gd name="connsiteY4" fmla="*/ 176213 h 626269"/>
              <a:gd name="connsiteX5" fmla="*/ 1114425 w 2226469"/>
              <a:gd name="connsiteY5" fmla="*/ 119063 h 626269"/>
              <a:gd name="connsiteX6" fmla="*/ 1295400 w 2226469"/>
              <a:gd name="connsiteY6" fmla="*/ 76200 h 626269"/>
              <a:gd name="connsiteX7" fmla="*/ 1428750 w 2226469"/>
              <a:gd name="connsiteY7" fmla="*/ 42863 h 626269"/>
              <a:gd name="connsiteX8" fmla="*/ 1500188 w 2226469"/>
              <a:gd name="connsiteY8" fmla="*/ 30956 h 626269"/>
              <a:gd name="connsiteX9" fmla="*/ 1602582 w 2226469"/>
              <a:gd name="connsiteY9" fmla="*/ 14288 h 626269"/>
              <a:gd name="connsiteX10" fmla="*/ 1704975 w 2226469"/>
              <a:gd name="connsiteY10" fmla="*/ 4763 h 626269"/>
              <a:gd name="connsiteX11" fmla="*/ 1807369 w 2226469"/>
              <a:gd name="connsiteY11" fmla="*/ 0 h 626269"/>
              <a:gd name="connsiteX12" fmla="*/ 1876425 w 2226469"/>
              <a:gd name="connsiteY12" fmla="*/ 4763 h 626269"/>
              <a:gd name="connsiteX13" fmla="*/ 1947863 w 2226469"/>
              <a:gd name="connsiteY13" fmla="*/ 19050 h 626269"/>
              <a:gd name="connsiteX14" fmla="*/ 2009775 w 2226469"/>
              <a:gd name="connsiteY14" fmla="*/ 33338 h 626269"/>
              <a:gd name="connsiteX15" fmla="*/ 2076450 w 2226469"/>
              <a:gd name="connsiteY15" fmla="*/ 57150 h 626269"/>
              <a:gd name="connsiteX16" fmla="*/ 2143125 w 2226469"/>
              <a:gd name="connsiteY16" fmla="*/ 92869 h 626269"/>
              <a:gd name="connsiteX17" fmla="*/ 2178844 w 2226469"/>
              <a:gd name="connsiteY17" fmla="*/ 121444 h 626269"/>
              <a:gd name="connsiteX18" fmla="*/ 2226469 w 2226469"/>
              <a:gd name="connsiteY18" fmla="*/ 164306 h 626269"/>
              <a:gd name="connsiteX19" fmla="*/ 2076450 w 2226469"/>
              <a:gd name="connsiteY19" fmla="*/ 242888 h 626269"/>
              <a:gd name="connsiteX20" fmla="*/ 2052638 w 2226469"/>
              <a:gd name="connsiteY20" fmla="*/ 216694 h 626269"/>
              <a:gd name="connsiteX21" fmla="*/ 2014538 w 2226469"/>
              <a:gd name="connsiteY21" fmla="*/ 185738 h 626269"/>
              <a:gd name="connsiteX22" fmla="*/ 1950244 w 2226469"/>
              <a:gd name="connsiteY22" fmla="*/ 157163 h 626269"/>
              <a:gd name="connsiteX23" fmla="*/ 1897857 w 2226469"/>
              <a:gd name="connsiteY23" fmla="*/ 145256 h 626269"/>
              <a:gd name="connsiteX24" fmla="*/ 1828800 w 2226469"/>
              <a:gd name="connsiteY24" fmla="*/ 135731 h 626269"/>
              <a:gd name="connsiteX25" fmla="*/ 1743075 w 2226469"/>
              <a:gd name="connsiteY25" fmla="*/ 140494 h 626269"/>
              <a:gd name="connsiteX26" fmla="*/ 1681163 w 2226469"/>
              <a:gd name="connsiteY26" fmla="*/ 145256 h 626269"/>
              <a:gd name="connsiteX27" fmla="*/ 1600200 w 2226469"/>
              <a:gd name="connsiteY27" fmla="*/ 161925 h 626269"/>
              <a:gd name="connsiteX28" fmla="*/ 1428750 w 2226469"/>
              <a:gd name="connsiteY28" fmla="*/ 209550 h 626269"/>
              <a:gd name="connsiteX29" fmla="*/ 1295400 w 2226469"/>
              <a:gd name="connsiteY29" fmla="*/ 254794 h 626269"/>
              <a:gd name="connsiteX30" fmla="*/ 1212057 w 2226469"/>
              <a:gd name="connsiteY30" fmla="*/ 280988 h 626269"/>
              <a:gd name="connsiteX31" fmla="*/ 900113 w 2226469"/>
              <a:gd name="connsiteY31" fmla="*/ 388144 h 626269"/>
              <a:gd name="connsiteX32" fmla="*/ 776288 w 2226469"/>
              <a:gd name="connsiteY32" fmla="*/ 433388 h 626269"/>
              <a:gd name="connsiteX33" fmla="*/ 664369 w 2226469"/>
              <a:gd name="connsiteY33" fmla="*/ 478631 h 626269"/>
              <a:gd name="connsiteX34" fmla="*/ 583407 w 2226469"/>
              <a:gd name="connsiteY34" fmla="*/ 507206 h 626269"/>
              <a:gd name="connsiteX35" fmla="*/ 526257 w 2226469"/>
              <a:gd name="connsiteY35" fmla="*/ 528638 h 626269"/>
              <a:gd name="connsiteX36" fmla="*/ 500063 w 2226469"/>
              <a:gd name="connsiteY36" fmla="*/ 538163 h 626269"/>
              <a:gd name="connsiteX37" fmla="*/ 445294 w 2226469"/>
              <a:gd name="connsiteY37" fmla="*/ 569119 h 626269"/>
              <a:gd name="connsiteX38" fmla="*/ 395288 w 2226469"/>
              <a:gd name="connsiteY38" fmla="*/ 592931 h 626269"/>
              <a:gd name="connsiteX39" fmla="*/ 357188 w 2226469"/>
              <a:gd name="connsiteY39" fmla="*/ 616744 h 626269"/>
              <a:gd name="connsiteX40" fmla="*/ 338138 w 2226469"/>
              <a:gd name="connsiteY40" fmla="*/ 626269 h 626269"/>
              <a:gd name="connsiteX41" fmla="*/ 302419 w 2226469"/>
              <a:gd name="connsiteY41" fmla="*/ 626269 h 626269"/>
              <a:gd name="connsiteX42" fmla="*/ 240507 w 2226469"/>
              <a:gd name="connsiteY42" fmla="*/ 607219 h 626269"/>
              <a:gd name="connsiteX43" fmla="*/ 188119 w 2226469"/>
              <a:gd name="connsiteY43" fmla="*/ 573881 h 626269"/>
              <a:gd name="connsiteX44" fmla="*/ 111919 w 2226469"/>
              <a:gd name="connsiteY44" fmla="*/ 497681 h 626269"/>
              <a:gd name="connsiteX45" fmla="*/ 71438 w 2226469"/>
              <a:gd name="connsiteY45" fmla="*/ 445294 h 626269"/>
              <a:gd name="connsiteX46" fmla="*/ 23813 w 2226469"/>
              <a:gd name="connsiteY46" fmla="*/ 381000 h 626269"/>
              <a:gd name="connsiteX47" fmla="*/ 11907 w 2226469"/>
              <a:gd name="connsiteY47" fmla="*/ 354806 h 626269"/>
              <a:gd name="connsiteX48" fmla="*/ 0 w 2226469"/>
              <a:gd name="connsiteY48" fmla="*/ 326231 h 626269"/>
              <a:gd name="connsiteX49" fmla="*/ 2382 w 2226469"/>
              <a:gd name="connsiteY49" fmla="*/ 309563 h 626269"/>
              <a:gd name="connsiteX50" fmla="*/ 14288 w 2226469"/>
              <a:gd name="connsiteY50" fmla="*/ 300038 h 626269"/>
              <a:gd name="connsiteX51" fmla="*/ 52388 w 2226469"/>
              <a:gd name="connsiteY51" fmla="*/ 314325 h 626269"/>
              <a:gd name="connsiteX52" fmla="*/ 138113 w 2226469"/>
              <a:gd name="connsiteY52" fmla="*/ 350044 h 626269"/>
              <a:gd name="connsiteX53" fmla="*/ 247650 w 2226469"/>
              <a:gd name="connsiteY53" fmla="*/ 364331 h 626269"/>
              <a:gd name="connsiteX54" fmla="*/ 359569 w 2226469"/>
              <a:gd name="connsiteY54" fmla="*/ 354806 h 626269"/>
              <a:gd name="connsiteX55" fmla="*/ 419100 w 2226469"/>
              <a:gd name="connsiteY55" fmla="*/ 342900 h 626269"/>
              <a:gd name="connsiteX56" fmla="*/ 457200 w 2226469"/>
              <a:gd name="connsiteY56" fmla="*/ 333375 h 626269"/>
              <a:gd name="connsiteX57" fmla="*/ 576263 w 2226469"/>
              <a:gd name="connsiteY57" fmla="*/ 302419 h 626269"/>
              <a:gd name="connsiteX0" fmla="*/ 576263 w 2226469"/>
              <a:gd name="connsiteY0" fmla="*/ 302419 h 626269"/>
              <a:gd name="connsiteX1" fmla="*/ 666750 w 2226469"/>
              <a:gd name="connsiteY1" fmla="*/ 273844 h 626269"/>
              <a:gd name="connsiteX2" fmla="*/ 750094 w 2226469"/>
              <a:gd name="connsiteY2" fmla="*/ 247650 h 626269"/>
              <a:gd name="connsiteX3" fmla="*/ 842963 w 2226469"/>
              <a:gd name="connsiteY3" fmla="*/ 214313 h 626269"/>
              <a:gd name="connsiteX4" fmla="*/ 971550 w 2226469"/>
              <a:gd name="connsiteY4" fmla="*/ 176213 h 626269"/>
              <a:gd name="connsiteX5" fmla="*/ 1114425 w 2226469"/>
              <a:gd name="connsiteY5" fmla="*/ 119063 h 626269"/>
              <a:gd name="connsiteX6" fmla="*/ 1295400 w 2226469"/>
              <a:gd name="connsiteY6" fmla="*/ 76200 h 626269"/>
              <a:gd name="connsiteX7" fmla="*/ 1428750 w 2226469"/>
              <a:gd name="connsiteY7" fmla="*/ 42863 h 626269"/>
              <a:gd name="connsiteX8" fmla="*/ 1500188 w 2226469"/>
              <a:gd name="connsiteY8" fmla="*/ 30956 h 626269"/>
              <a:gd name="connsiteX9" fmla="*/ 1602582 w 2226469"/>
              <a:gd name="connsiteY9" fmla="*/ 14288 h 626269"/>
              <a:gd name="connsiteX10" fmla="*/ 1704975 w 2226469"/>
              <a:gd name="connsiteY10" fmla="*/ 4763 h 626269"/>
              <a:gd name="connsiteX11" fmla="*/ 1807369 w 2226469"/>
              <a:gd name="connsiteY11" fmla="*/ 0 h 626269"/>
              <a:gd name="connsiteX12" fmla="*/ 1876425 w 2226469"/>
              <a:gd name="connsiteY12" fmla="*/ 4763 h 626269"/>
              <a:gd name="connsiteX13" fmla="*/ 1947863 w 2226469"/>
              <a:gd name="connsiteY13" fmla="*/ 19050 h 626269"/>
              <a:gd name="connsiteX14" fmla="*/ 2009775 w 2226469"/>
              <a:gd name="connsiteY14" fmla="*/ 33338 h 626269"/>
              <a:gd name="connsiteX15" fmla="*/ 2076450 w 2226469"/>
              <a:gd name="connsiteY15" fmla="*/ 57150 h 626269"/>
              <a:gd name="connsiteX16" fmla="*/ 2143125 w 2226469"/>
              <a:gd name="connsiteY16" fmla="*/ 92869 h 626269"/>
              <a:gd name="connsiteX17" fmla="*/ 2178844 w 2226469"/>
              <a:gd name="connsiteY17" fmla="*/ 121444 h 626269"/>
              <a:gd name="connsiteX18" fmla="*/ 2226469 w 2226469"/>
              <a:gd name="connsiteY18" fmla="*/ 164306 h 626269"/>
              <a:gd name="connsiteX19" fmla="*/ 2076450 w 2226469"/>
              <a:gd name="connsiteY19" fmla="*/ 242888 h 626269"/>
              <a:gd name="connsiteX20" fmla="*/ 2052638 w 2226469"/>
              <a:gd name="connsiteY20" fmla="*/ 216694 h 626269"/>
              <a:gd name="connsiteX21" fmla="*/ 2014538 w 2226469"/>
              <a:gd name="connsiteY21" fmla="*/ 185738 h 626269"/>
              <a:gd name="connsiteX22" fmla="*/ 1950244 w 2226469"/>
              <a:gd name="connsiteY22" fmla="*/ 157163 h 626269"/>
              <a:gd name="connsiteX23" fmla="*/ 1897857 w 2226469"/>
              <a:gd name="connsiteY23" fmla="*/ 145256 h 626269"/>
              <a:gd name="connsiteX24" fmla="*/ 1828800 w 2226469"/>
              <a:gd name="connsiteY24" fmla="*/ 135731 h 626269"/>
              <a:gd name="connsiteX25" fmla="*/ 1743075 w 2226469"/>
              <a:gd name="connsiteY25" fmla="*/ 140494 h 626269"/>
              <a:gd name="connsiteX26" fmla="*/ 1681163 w 2226469"/>
              <a:gd name="connsiteY26" fmla="*/ 145256 h 626269"/>
              <a:gd name="connsiteX27" fmla="*/ 1600200 w 2226469"/>
              <a:gd name="connsiteY27" fmla="*/ 161925 h 626269"/>
              <a:gd name="connsiteX28" fmla="*/ 1428750 w 2226469"/>
              <a:gd name="connsiteY28" fmla="*/ 209550 h 626269"/>
              <a:gd name="connsiteX29" fmla="*/ 1295400 w 2226469"/>
              <a:gd name="connsiteY29" fmla="*/ 254794 h 626269"/>
              <a:gd name="connsiteX30" fmla="*/ 1212057 w 2226469"/>
              <a:gd name="connsiteY30" fmla="*/ 280988 h 626269"/>
              <a:gd name="connsiteX31" fmla="*/ 900113 w 2226469"/>
              <a:gd name="connsiteY31" fmla="*/ 388144 h 626269"/>
              <a:gd name="connsiteX32" fmla="*/ 776288 w 2226469"/>
              <a:gd name="connsiteY32" fmla="*/ 433388 h 626269"/>
              <a:gd name="connsiteX33" fmla="*/ 664369 w 2226469"/>
              <a:gd name="connsiteY33" fmla="*/ 478631 h 626269"/>
              <a:gd name="connsiteX34" fmla="*/ 583407 w 2226469"/>
              <a:gd name="connsiteY34" fmla="*/ 507206 h 626269"/>
              <a:gd name="connsiteX35" fmla="*/ 526257 w 2226469"/>
              <a:gd name="connsiteY35" fmla="*/ 528638 h 626269"/>
              <a:gd name="connsiteX36" fmla="*/ 500063 w 2226469"/>
              <a:gd name="connsiteY36" fmla="*/ 538163 h 626269"/>
              <a:gd name="connsiteX37" fmla="*/ 445294 w 2226469"/>
              <a:gd name="connsiteY37" fmla="*/ 569119 h 626269"/>
              <a:gd name="connsiteX38" fmla="*/ 395288 w 2226469"/>
              <a:gd name="connsiteY38" fmla="*/ 592931 h 626269"/>
              <a:gd name="connsiteX39" fmla="*/ 357188 w 2226469"/>
              <a:gd name="connsiteY39" fmla="*/ 616744 h 626269"/>
              <a:gd name="connsiteX40" fmla="*/ 338138 w 2226469"/>
              <a:gd name="connsiteY40" fmla="*/ 626269 h 626269"/>
              <a:gd name="connsiteX41" fmla="*/ 302419 w 2226469"/>
              <a:gd name="connsiteY41" fmla="*/ 626269 h 626269"/>
              <a:gd name="connsiteX42" fmla="*/ 240507 w 2226469"/>
              <a:gd name="connsiteY42" fmla="*/ 607219 h 626269"/>
              <a:gd name="connsiteX43" fmla="*/ 188119 w 2226469"/>
              <a:gd name="connsiteY43" fmla="*/ 573881 h 626269"/>
              <a:gd name="connsiteX44" fmla="*/ 111919 w 2226469"/>
              <a:gd name="connsiteY44" fmla="*/ 497681 h 626269"/>
              <a:gd name="connsiteX45" fmla="*/ 71438 w 2226469"/>
              <a:gd name="connsiteY45" fmla="*/ 445294 h 626269"/>
              <a:gd name="connsiteX46" fmla="*/ 23813 w 2226469"/>
              <a:gd name="connsiteY46" fmla="*/ 381000 h 626269"/>
              <a:gd name="connsiteX47" fmla="*/ 11907 w 2226469"/>
              <a:gd name="connsiteY47" fmla="*/ 354806 h 626269"/>
              <a:gd name="connsiteX48" fmla="*/ 0 w 2226469"/>
              <a:gd name="connsiteY48" fmla="*/ 326231 h 626269"/>
              <a:gd name="connsiteX49" fmla="*/ 2382 w 2226469"/>
              <a:gd name="connsiteY49" fmla="*/ 309563 h 626269"/>
              <a:gd name="connsiteX50" fmla="*/ 52388 w 2226469"/>
              <a:gd name="connsiteY50" fmla="*/ 314325 h 626269"/>
              <a:gd name="connsiteX51" fmla="*/ 138113 w 2226469"/>
              <a:gd name="connsiteY51" fmla="*/ 350044 h 626269"/>
              <a:gd name="connsiteX52" fmla="*/ 247650 w 2226469"/>
              <a:gd name="connsiteY52" fmla="*/ 364331 h 626269"/>
              <a:gd name="connsiteX53" fmla="*/ 359569 w 2226469"/>
              <a:gd name="connsiteY53" fmla="*/ 354806 h 626269"/>
              <a:gd name="connsiteX54" fmla="*/ 419100 w 2226469"/>
              <a:gd name="connsiteY54" fmla="*/ 342900 h 626269"/>
              <a:gd name="connsiteX55" fmla="*/ 457200 w 2226469"/>
              <a:gd name="connsiteY55" fmla="*/ 333375 h 626269"/>
              <a:gd name="connsiteX56" fmla="*/ 576263 w 2226469"/>
              <a:gd name="connsiteY56" fmla="*/ 302419 h 62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226469" h="626269">
                <a:moveTo>
                  <a:pt x="576263" y="302419"/>
                </a:moveTo>
                <a:lnTo>
                  <a:pt x="666750" y="273844"/>
                </a:lnTo>
                <a:lnTo>
                  <a:pt x="750094" y="247650"/>
                </a:lnTo>
                <a:lnTo>
                  <a:pt x="842963" y="214313"/>
                </a:lnTo>
                <a:lnTo>
                  <a:pt x="971550" y="176213"/>
                </a:lnTo>
                <a:lnTo>
                  <a:pt x="1114425" y="119063"/>
                </a:lnTo>
                <a:lnTo>
                  <a:pt x="1295400" y="76200"/>
                </a:lnTo>
                <a:lnTo>
                  <a:pt x="1428750" y="42863"/>
                </a:lnTo>
                <a:lnTo>
                  <a:pt x="1500188" y="30956"/>
                </a:lnTo>
                <a:lnTo>
                  <a:pt x="1602582" y="14288"/>
                </a:lnTo>
                <a:lnTo>
                  <a:pt x="1704975" y="4763"/>
                </a:lnTo>
                <a:lnTo>
                  <a:pt x="1807369" y="0"/>
                </a:lnTo>
                <a:lnTo>
                  <a:pt x="1876425" y="4763"/>
                </a:lnTo>
                <a:lnTo>
                  <a:pt x="1947863" y="19050"/>
                </a:lnTo>
                <a:lnTo>
                  <a:pt x="2009775" y="33338"/>
                </a:lnTo>
                <a:lnTo>
                  <a:pt x="2076450" y="57150"/>
                </a:lnTo>
                <a:lnTo>
                  <a:pt x="2143125" y="92869"/>
                </a:lnTo>
                <a:lnTo>
                  <a:pt x="2178844" y="121444"/>
                </a:lnTo>
                <a:lnTo>
                  <a:pt x="2226469" y="164306"/>
                </a:lnTo>
                <a:lnTo>
                  <a:pt x="2076450" y="242888"/>
                </a:lnTo>
                <a:lnTo>
                  <a:pt x="2052638" y="216694"/>
                </a:lnTo>
                <a:lnTo>
                  <a:pt x="2014538" y="185738"/>
                </a:lnTo>
                <a:lnTo>
                  <a:pt x="1950244" y="157163"/>
                </a:lnTo>
                <a:lnTo>
                  <a:pt x="1897857" y="145256"/>
                </a:lnTo>
                <a:lnTo>
                  <a:pt x="1828800" y="135731"/>
                </a:lnTo>
                <a:lnTo>
                  <a:pt x="1743075" y="140494"/>
                </a:lnTo>
                <a:lnTo>
                  <a:pt x="1681163" y="145256"/>
                </a:lnTo>
                <a:lnTo>
                  <a:pt x="1600200" y="161925"/>
                </a:lnTo>
                <a:lnTo>
                  <a:pt x="1428750" y="209550"/>
                </a:lnTo>
                <a:lnTo>
                  <a:pt x="1295400" y="254794"/>
                </a:lnTo>
                <a:lnTo>
                  <a:pt x="1212057" y="280988"/>
                </a:lnTo>
                <a:lnTo>
                  <a:pt x="900113" y="388144"/>
                </a:lnTo>
                <a:lnTo>
                  <a:pt x="776288" y="433388"/>
                </a:lnTo>
                <a:lnTo>
                  <a:pt x="664369" y="478631"/>
                </a:lnTo>
                <a:lnTo>
                  <a:pt x="583407" y="507206"/>
                </a:lnTo>
                <a:lnTo>
                  <a:pt x="526257" y="528638"/>
                </a:lnTo>
                <a:lnTo>
                  <a:pt x="500063" y="538163"/>
                </a:lnTo>
                <a:lnTo>
                  <a:pt x="445294" y="569119"/>
                </a:lnTo>
                <a:lnTo>
                  <a:pt x="395288" y="592931"/>
                </a:lnTo>
                <a:lnTo>
                  <a:pt x="357188" y="616744"/>
                </a:lnTo>
                <a:lnTo>
                  <a:pt x="338138" y="626269"/>
                </a:lnTo>
                <a:lnTo>
                  <a:pt x="302419" y="626269"/>
                </a:lnTo>
                <a:lnTo>
                  <a:pt x="240507" y="607219"/>
                </a:lnTo>
                <a:lnTo>
                  <a:pt x="188119" y="573881"/>
                </a:lnTo>
                <a:lnTo>
                  <a:pt x="111919" y="497681"/>
                </a:lnTo>
                <a:lnTo>
                  <a:pt x="71438" y="445294"/>
                </a:lnTo>
                <a:lnTo>
                  <a:pt x="23813" y="381000"/>
                </a:lnTo>
                <a:lnTo>
                  <a:pt x="11907" y="354806"/>
                </a:lnTo>
                <a:lnTo>
                  <a:pt x="0" y="326231"/>
                </a:lnTo>
                <a:lnTo>
                  <a:pt x="2382" y="309563"/>
                </a:lnTo>
                <a:cubicBezTo>
                  <a:pt x="11113" y="307579"/>
                  <a:pt x="29766" y="307578"/>
                  <a:pt x="52388" y="314325"/>
                </a:cubicBezTo>
                <a:lnTo>
                  <a:pt x="138113" y="350044"/>
                </a:lnTo>
                <a:lnTo>
                  <a:pt x="247650" y="364331"/>
                </a:lnTo>
                <a:lnTo>
                  <a:pt x="359569" y="354806"/>
                </a:lnTo>
                <a:lnTo>
                  <a:pt x="419100" y="342900"/>
                </a:lnTo>
                <a:lnTo>
                  <a:pt x="457200" y="333375"/>
                </a:lnTo>
                <a:lnTo>
                  <a:pt x="576263" y="3024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5839558" y="2068513"/>
            <a:ext cx="578826" cy="627062"/>
          </a:xfrm>
          <a:custGeom>
            <a:avLst/>
            <a:gdLst>
              <a:gd name="connsiteX0" fmla="*/ 219075 w 626269"/>
              <a:gd name="connsiteY0" fmla="*/ 50007 h 626269"/>
              <a:gd name="connsiteX1" fmla="*/ 342900 w 626269"/>
              <a:gd name="connsiteY1" fmla="*/ 97632 h 626269"/>
              <a:gd name="connsiteX2" fmla="*/ 438150 w 626269"/>
              <a:gd name="connsiteY2" fmla="*/ 147638 h 626269"/>
              <a:gd name="connsiteX3" fmla="*/ 514350 w 626269"/>
              <a:gd name="connsiteY3" fmla="*/ 195263 h 626269"/>
              <a:gd name="connsiteX4" fmla="*/ 566738 w 626269"/>
              <a:gd name="connsiteY4" fmla="*/ 257175 h 626269"/>
              <a:gd name="connsiteX5" fmla="*/ 597694 w 626269"/>
              <a:gd name="connsiteY5" fmla="*/ 330994 h 626269"/>
              <a:gd name="connsiteX6" fmla="*/ 616744 w 626269"/>
              <a:gd name="connsiteY6" fmla="*/ 395288 h 626269"/>
              <a:gd name="connsiteX7" fmla="*/ 623888 w 626269"/>
              <a:gd name="connsiteY7" fmla="*/ 469107 h 626269"/>
              <a:gd name="connsiteX8" fmla="*/ 626269 w 626269"/>
              <a:gd name="connsiteY8" fmla="*/ 531019 h 626269"/>
              <a:gd name="connsiteX9" fmla="*/ 621507 w 626269"/>
              <a:gd name="connsiteY9" fmla="*/ 585788 h 626269"/>
              <a:gd name="connsiteX10" fmla="*/ 614363 w 626269"/>
              <a:gd name="connsiteY10" fmla="*/ 600075 h 626269"/>
              <a:gd name="connsiteX11" fmla="*/ 590550 w 626269"/>
              <a:gd name="connsiteY11" fmla="*/ 619125 h 626269"/>
              <a:gd name="connsiteX12" fmla="*/ 569119 w 626269"/>
              <a:gd name="connsiteY12" fmla="*/ 626269 h 626269"/>
              <a:gd name="connsiteX13" fmla="*/ 542925 w 626269"/>
              <a:gd name="connsiteY13" fmla="*/ 626269 h 626269"/>
              <a:gd name="connsiteX14" fmla="*/ 519113 w 626269"/>
              <a:gd name="connsiteY14" fmla="*/ 614363 h 626269"/>
              <a:gd name="connsiteX15" fmla="*/ 478632 w 626269"/>
              <a:gd name="connsiteY15" fmla="*/ 573882 h 626269"/>
              <a:gd name="connsiteX16" fmla="*/ 459582 w 626269"/>
              <a:gd name="connsiteY16" fmla="*/ 538163 h 626269"/>
              <a:gd name="connsiteX17" fmla="*/ 435769 w 626269"/>
              <a:gd name="connsiteY17" fmla="*/ 488157 h 626269"/>
              <a:gd name="connsiteX18" fmla="*/ 381000 w 626269"/>
              <a:gd name="connsiteY18" fmla="*/ 395288 h 626269"/>
              <a:gd name="connsiteX19" fmla="*/ 302419 w 626269"/>
              <a:gd name="connsiteY19" fmla="*/ 292894 h 626269"/>
              <a:gd name="connsiteX20" fmla="*/ 250032 w 626269"/>
              <a:gd name="connsiteY20" fmla="*/ 228600 h 626269"/>
              <a:gd name="connsiteX21" fmla="*/ 178594 w 626269"/>
              <a:gd name="connsiteY21" fmla="*/ 154782 h 626269"/>
              <a:gd name="connsiteX22" fmla="*/ 102394 w 626269"/>
              <a:gd name="connsiteY22" fmla="*/ 95250 h 626269"/>
              <a:gd name="connsiteX23" fmla="*/ 47625 w 626269"/>
              <a:gd name="connsiteY23" fmla="*/ 61913 h 626269"/>
              <a:gd name="connsiteX24" fmla="*/ 7144 w 626269"/>
              <a:gd name="connsiteY24" fmla="*/ 38100 h 626269"/>
              <a:gd name="connsiteX25" fmla="*/ 0 w 626269"/>
              <a:gd name="connsiteY25" fmla="*/ 26194 h 626269"/>
              <a:gd name="connsiteX26" fmla="*/ 0 w 626269"/>
              <a:gd name="connsiteY26" fmla="*/ 16669 h 626269"/>
              <a:gd name="connsiteX27" fmla="*/ 21432 w 626269"/>
              <a:gd name="connsiteY27" fmla="*/ 2382 h 626269"/>
              <a:gd name="connsiteX28" fmla="*/ 52388 w 626269"/>
              <a:gd name="connsiteY28" fmla="*/ 0 h 626269"/>
              <a:gd name="connsiteX29" fmla="*/ 80963 w 626269"/>
              <a:gd name="connsiteY29" fmla="*/ 9525 h 626269"/>
              <a:gd name="connsiteX30" fmla="*/ 219075 w 626269"/>
              <a:gd name="connsiteY30" fmla="*/ 50007 h 626269"/>
              <a:gd name="connsiteX0" fmla="*/ 219075 w 626269"/>
              <a:gd name="connsiteY0" fmla="*/ 50007 h 626269"/>
              <a:gd name="connsiteX1" fmla="*/ 342900 w 626269"/>
              <a:gd name="connsiteY1" fmla="*/ 97632 h 626269"/>
              <a:gd name="connsiteX2" fmla="*/ 438150 w 626269"/>
              <a:gd name="connsiteY2" fmla="*/ 147638 h 626269"/>
              <a:gd name="connsiteX3" fmla="*/ 514350 w 626269"/>
              <a:gd name="connsiteY3" fmla="*/ 195263 h 626269"/>
              <a:gd name="connsiteX4" fmla="*/ 566738 w 626269"/>
              <a:gd name="connsiteY4" fmla="*/ 257175 h 626269"/>
              <a:gd name="connsiteX5" fmla="*/ 597694 w 626269"/>
              <a:gd name="connsiteY5" fmla="*/ 330994 h 626269"/>
              <a:gd name="connsiteX6" fmla="*/ 616744 w 626269"/>
              <a:gd name="connsiteY6" fmla="*/ 395288 h 626269"/>
              <a:gd name="connsiteX7" fmla="*/ 623888 w 626269"/>
              <a:gd name="connsiteY7" fmla="*/ 469107 h 626269"/>
              <a:gd name="connsiteX8" fmla="*/ 626269 w 626269"/>
              <a:gd name="connsiteY8" fmla="*/ 531019 h 626269"/>
              <a:gd name="connsiteX9" fmla="*/ 621507 w 626269"/>
              <a:gd name="connsiteY9" fmla="*/ 585788 h 626269"/>
              <a:gd name="connsiteX10" fmla="*/ 614363 w 626269"/>
              <a:gd name="connsiteY10" fmla="*/ 600075 h 626269"/>
              <a:gd name="connsiteX11" fmla="*/ 590550 w 626269"/>
              <a:gd name="connsiteY11" fmla="*/ 619125 h 626269"/>
              <a:gd name="connsiteX12" fmla="*/ 569119 w 626269"/>
              <a:gd name="connsiteY12" fmla="*/ 626269 h 626269"/>
              <a:gd name="connsiteX13" fmla="*/ 542925 w 626269"/>
              <a:gd name="connsiteY13" fmla="*/ 626269 h 626269"/>
              <a:gd name="connsiteX14" fmla="*/ 519113 w 626269"/>
              <a:gd name="connsiteY14" fmla="*/ 614363 h 626269"/>
              <a:gd name="connsiteX15" fmla="*/ 478632 w 626269"/>
              <a:gd name="connsiteY15" fmla="*/ 573882 h 626269"/>
              <a:gd name="connsiteX16" fmla="*/ 435769 w 626269"/>
              <a:gd name="connsiteY16" fmla="*/ 488157 h 626269"/>
              <a:gd name="connsiteX17" fmla="*/ 381000 w 626269"/>
              <a:gd name="connsiteY17" fmla="*/ 395288 h 626269"/>
              <a:gd name="connsiteX18" fmla="*/ 302419 w 626269"/>
              <a:gd name="connsiteY18" fmla="*/ 292894 h 626269"/>
              <a:gd name="connsiteX19" fmla="*/ 250032 w 626269"/>
              <a:gd name="connsiteY19" fmla="*/ 228600 h 626269"/>
              <a:gd name="connsiteX20" fmla="*/ 178594 w 626269"/>
              <a:gd name="connsiteY20" fmla="*/ 154782 h 626269"/>
              <a:gd name="connsiteX21" fmla="*/ 102394 w 626269"/>
              <a:gd name="connsiteY21" fmla="*/ 95250 h 626269"/>
              <a:gd name="connsiteX22" fmla="*/ 47625 w 626269"/>
              <a:gd name="connsiteY22" fmla="*/ 61913 h 626269"/>
              <a:gd name="connsiteX23" fmla="*/ 7144 w 626269"/>
              <a:gd name="connsiteY23" fmla="*/ 38100 h 626269"/>
              <a:gd name="connsiteX24" fmla="*/ 0 w 626269"/>
              <a:gd name="connsiteY24" fmla="*/ 26194 h 626269"/>
              <a:gd name="connsiteX25" fmla="*/ 0 w 626269"/>
              <a:gd name="connsiteY25" fmla="*/ 16669 h 626269"/>
              <a:gd name="connsiteX26" fmla="*/ 21432 w 626269"/>
              <a:gd name="connsiteY26" fmla="*/ 2382 h 626269"/>
              <a:gd name="connsiteX27" fmla="*/ 52388 w 626269"/>
              <a:gd name="connsiteY27" fmla="*/ 0 h 626269"/>
              <a:gd name="connsiteX28" fmla="*/ 80963 w 626269"/>
              <a:gd name="connsiteY28" fmla="*/ 9525 h 626269"/>
              <a:gd name="connsiteX29" fmla="*/ 219075 w 626269"/>
              <a:gd name="connsiteY29" fmla="*/ 50007 h 62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26269" h="626269">
                <a:moveTo>
                  <a:pt x="219075" y="50007"/>
                </a:moveTo>
                <a:lnTo>
                  <a:pt x="342900" y="97632"/>
                </a:lnTo>
                <a:lnTo>
                  <a:pt x="438150" y="147638"/>
                </a:lnTo>
                <a:lnTo>
                  <a:pt x="514350" y="195263"/>
                </a:lnTo>
                <a:lnTo>
                  <a:pt x="566738" y="257175"/>
                </a:lnTo>
                <a:lnTo>
                  <a:pt x="597694" y="330994"/>
                </a:lnTo>
                <a:lnTo>
                  <a:pt x="616744" y="395288"/>
                </a:lnTo>
                <a:lnTo>
                  <a:pt x="623888" y="469107"/>
                </a:lnTo>
                <a:cubicBezTo>
                  <a:pt x="624682" y="489744"/>
                  <a:pt x="625475" y="510382"/>
                  <a:pt x="626269" y="531019"/>
                </a:cubicBezTo>
                <a:lnTo>
                  <a:pt x="621507" y="585788"/>
                </a:lnTo>
                <a:lnTo>
                  <a:pt x="614363" y="600075"/>
                </a:lnTo>
                <a:lnTo>
                  <a:pt x="590550" y="619125"/>
                </a:lnTo>
                <a:lnTo>
                  <a:pt x="569119" y="626269"/>
                </a:lnTo>
                <a:lnTo>
                  <a:pt x="542925" y="626269"/>
                </a:lnTo>
                <a:lnTo>
                  <a:pt x="519113" y="614363"/>
                </a:lnTo>
                <a:lnTo>
                  <a:pt x="478632" y="573882"/>
                </a:lnTo>
                <a:cubicBezTo>
                  <a:pt x="464741" y="552848"/>
                  <a:pt x="452041" y="517923"/>
                  <a:pt x="435769" y="488157"/>
                </a:cubicBezTo>
                <a:lnTo>
                  <a:pt x="381000" y="395288"/>
                </a:lnTo>
                <a:lnTo>
                  <a:pt x="302419" y="292894"/>
                </a:lnTo>
                <a:lnTo>
                  <a:pt x="250032" y="228600"/>
                </a:lnTo>
                <a:lnTo>
                  <a:pt x="178594" y="154782"/>
                </a:lnTo>
                <a:lnTo>
                  <a:pt x="102394" y="95250"/>
                </a:lnTo>
                <a:lnTo>
                  <a:pt x="47625" y="61913"/>
                </a:lnTo>
                <a:lnTo>
                  <a:pt x="7144" y="38100"/>
                </a:lnTo>
                <a:lnTo>
                  <a:pt x="0" y="26194"/>
                </a:lnTo>
                <a:lnTo>
                  <a:pt x="0" y="16669"/>
                </a:lnTo>
                <a:lnTo>
                  <a:pt x="21432" y="2382"/>
                </a:lnTo>
                <a:lnTo>
                  <a:pt x="52388" y="0"/>
                </a:lnTo>
                <a:lnTo>
                  <a:pt x="80963" y="9525"/>
                </a:lnTo>
                <a:lnTo>
                  <a:pt x="219075" y="500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6173666" y="1714500"/>
            <a:ext cx="578826" cy="625475"/>
          </a:xfrm>
          <a:custGeom>
            <a:avLst/>
            <a:gdLst>
              <a:gd name="connsiteX0" fmla="*/ 219075 w 626269"/>
              <a:gd name="connsiteY0" fmla="*/ 50007 h 626269"/>
              <a:gd name="connsiteX1" fmla="*/ 342900 w 626269"/>
              <a:gd name="connsiteY1" fmla="*/ 97632 h 626269"/>
              <a:gd name="connsiteX2" fmla="*/ 438150 w 626269"/>
              <a:gd name="connsiteY2" fmla="*/ 147638 h 626269"/>
              <a:gd name="connsiteX3" fmla="*/ 514350 w 626269"/>
              <a:gd name="connsiteY3" fmla="*/ 195263 h 626269"/>
              <a:gd name="connsiteX4" fmla="*/ 566738 w 626269"/>
              <a:gd name="connsiteY4" fmla="*/ 257175 h 626269"/>
              <a:gd name="connsiteX5" fmla="*/ 597694 w 626269"/>
              <a:gd name="connsiteY5" fmla="*/ 330994 h 626269"/>
              <a:gd name="connsiteX6" fmla="*/ 616744 w 626269"/>
              <a:gd name="connsiteY6" fmla="*/ 395288 h 626269"/>
              <a:gd name="connsiteX7" fmla="*/ 623888 w 626269"/>
              <a:gd name="connsiteY7" fmla="*/ 469107 h 626269"/>
              <a:gd name="connsiteX8" fmla="*/ 626269 w 626269"/>
              <a:gd name="connsiteY8" fmla="*/ 531019 h 626269"/>
              <a:gd name="connsiteX9" fmla="*/ 621507 w 626269"/>
              <a:gd name="connsiteY9" fmla="*/ 585788 h 626269"/>
              <a:gd name="connsiteX10" fmla="*/ 614363 w 626269"/>
              <a:gd name="connsiteY10" fmla="*/ 600075 h 626269"/>
              <a:gd name="connsiteX11" fmla="*/ 590550 w 626269"/>
              <a:gd name="connsiteY11" fmla="*/ 619125 h 626269"/>
              <a:gd name="connsiteX12" fmla="*/ 569119 w 626269"/>
              <a:gd name="connsiteY12" fmla="*/ 626269 h 626269"/>
              <a:gd name="connsiteX13" fmla="*/ 542925 w 626269"/>
              <a:gd name="connsiteY13" fmla="*/ 626269 h 626269"/>
              <a:gd name="connsiteX14" fmla="*/ 519113 w 626269"/>
              <a:gd name="connsiteY14" fmla="*/ 614363 h 626269"/>
              <a:gd name="connsiteX15" fmla="*/ 478632 w 626269"/>
              <a:gd name="connsiteY15" fmla="*/ 573882 h 626269"/>
              <a:gd name="connsiteX16" fmla="*/ 459582 w 626269"/>
              <a:gd name="connsiteY16" fmla="*/ 538163 h 626269"/>
              <a:gd name="connsiteX17" fmla="*/ 435769 w 626269"/>
              <a:gd name="connsiteY17" fmla="*/ 488157 h 626269"/>
              <a:gd name="connsiteX18" fmla="*/ 381000 w 626269"/>
              <a:gd name="connsiteY18" fmla="*/ 395288 h 626269"/>
              <a:gd name="connsiteX19" fmla="*/ 302419 w 626269"/>
              <a:gd name="connsiteY19" fmla="*/ 292894 h 626269"/>
              <a:gd name="connsiteX20" fmla="*/ 250032 w 626269"/>
              <a:gd name="connsiteY20" fmla="*/ 228600 h 626269"/>
              <a:gd name="connsiteX21" fmla="*/ 178594 w 626269"/>
              <a:gd name="connsiteY21" fmla="*/ 154782 h 626269"/>
              <a:gd name="connsiteX22" fmla="*/ 102394 w 626269"/>
              <a:gd name="connsiteY22" fmla="*/ 95250 h 626269"/>
              <a:gd name="connsiteX23" fmla="*/ 47625 w 626269"/>
              <a:gd name="connsiteY23" fmla="*/ 61913 h 626269"/>
              <a:gd name="connsiteX24" fmla="*/ 7144 w 626269"/>
              <a:gd name="connsiteY24" fmla="*/ 38100 h 626269"/>
              <a:gd name="connsiteX25" fmla="*/ 0 w 626269"/>
              <a:gd name="connsiteY25" fmla="*/ 26194 h 626269"/>
              <a:gd name="connsiteX26" fmla="*/ 0 w 626269"/>
              <a:gd name="connsiteY26" fmla="*/ 16669 h 626269"/>
              <a:gd name="connsiteX27" fmla="*/ 21432 w 626269"/>
              <a:gd name="connsiteY27" fmla="*/ 2382 h 626269"/>
              <a:gd name="connsiteX28" fmla="*/ 52388 w 626269"/>
              <a:gd name="connsiteY28" fmla="*/ 0 h 626269"/>
              <a:gd name="connsiteX29" fmla="*/ 80963 w 626269"/>
              <a:gd name="connsiteY29" fmla="*/ 9525 h 626269"/>
              <a:gd name="connsiteX30" fmla="*/ 219075 w 626269"/>
              <a:gd name="connsiteY30" fmla="*/ 50007 h 626269"/>
              <a:gd name="connsiteX0" fmla="*/ 219075 w 626269"/>
              <a:gd name="connsiteY0" fmla="*/ 50007 h 626269"/>
              <a:gd name="connsiteX1" fmla="*/ 342900 w 626269"/>
              <a:gd name="connsiteY1" fmla="*/ 97632 h 626269"/>
              <a:gd name="connsiteX2" fmla="*/ 438150 w 626269"/>
              <a:gd name="connsiteY2" fmla="*/ 147638 h 626269"/>
              <a:gd name="connsiteX3" fmla="*/ 514350 w 626269"/>
              <a:gd name="connsiteY3" fmla="*/ 195263 h 626269"/>
              <a:gd name="connsiteX4" fmla="*/ 566738 w 626269"/>
              <a:gd name="connsiteY4" fmla="*/ 257175 h 626269"/>
              <a:gd name="connsiteX5" fmla="*/ 597694 w 626269"/>
              <a:gd name="connsiteY5" fmla="*/ 330994 h 626269"/>
              <a:gd name="connsiteX6" fmla="*/ 616744 w 626269"/>
              <a:gd name="connsiteY6" fmla="*/ 395288 h 626269"/>
              <a:gd name="connsiteX7" fmla="*/ 623888 w 626269"/>
              <a:gd name="connsiteY7" fmla="*/ 469107 h 626269"/>
              <a:gd name="connsiteX8" fmla="*/ 626269 w 626269"/>
              <a:gd name="connsiteY8" fmla="*/ 531019 h 626269"/>
              <a:gd name="connsiteX9" fmla="*/ 621507 w 626269"/>
              <a:gd name="connsiteY9" fmla="*/ 585788 h 626269"/>
              <a:gd name="connsiteX10" fmla="*/ 614363 w 626269"/>
              <a:gd name="connsiteY10" fmla="*/ 600075 h 626269"/>
              <a:gd name="connsiteX11" fmla="*/ 590550 w 626269"/>
              <a:gd name="connsiteY11" fmla="*/ 619125 h 626269"/>
              <a:gd name="connsiteX12" fmla="*/ 569119 w 626269"/>
              <a:gd name="connsiteY12" fmla="*/ 626269 h 626269"/>
              <a:gd name="connsiteX13" fmla="*/ 542925 w 626269"/>
              <a:gd name="connsiteY13" fmla="*/ 626269 h 626269"/>
              <a:gd name="connsiteX14" fmla="*/ 519113 w 626269"/>
              <a:gd name="connsiteY14" fmla="*/ 614363 h 626269"/>
              <a:gd name="connsiteX15" fmla="*/ 478632 w 626269"/>
              <a:gd name="connsiteY15" fmla="*/ 573882 h 626269"/>
              <a:gd name="connsiteX16" fmla="*/ 435769 w 626269"/>
              <a:gd name="connsiteY16" fmla="*/ 488157 h 626269"/>
              <a:gd name="connsiteX17" fmla="*/ 381000 w 626269"/>
              <a:gd name="connsiteY17" fmla="*/ 395288 h 626269"/>
              <a:gd name="connsiteX18" fmla="*/ 302419 w 626269"/>
              <a:gd name="connsiteY18" fmla="*/ 292894 h 626269"/>
              <a:gd name="connsiteX19" fmla="*/ 250032 w 626269"/>
              <a:gd name="connsiteY19" fmla="*/ 228600 h 626269"/>
              <a:gd name="connsiteX20" fmla="*/ 178594 w 626269"/>
              <a:gd name="connsiteY20" fmla="*/ 154782 h 626269"/>
              <a:gd name="connsiteX21" fmla="*/ 102394 w 626269"/>
              <a:gd name="connsiteY21" fmla="*/ 95250 h 626269"/>
              <a:gd name="connsiteX22" fmla="*/ 47625 w 626269"/>
              <a:gd name="connsiteY22" fmla="*/ 61913 h 626269"/>
              <a:gd name="connsiteX23" fmla="*/ 7144 w 626269"/>
              <a:gd name="connsiteY23" fmla="*/ 38100 h 626269"/>
              <a:gd name="connsiteX24" fmla="*/ 0 w 626269"/>
              <a:gd name="connsiteY24" fmla="*/ 26194 h 626269"/>
              <a:gd name="connsiteX25" fmla="*/ 0 w 626269"/>
              <a:gd name="connsiteY25" fmla="*/ 16669 h 626269"/>
              <a:gd name="connsiteX26" fmla="*/ 21432 w 626269"/>
              <a:gd name="connsiteY26" fmla="*/ 2382 h 626269"/>
              <a:gd name="connsiteX27" fmla="*/ 52388 w 626269"/>
              <a:gd name="connsiteY27" fmla="*/ 0 h 626269"/>
              <a:gd name="connsiteX28" fmla="*/ 80963 w 626269"/>
              <a:gd name="connsiteY28" fmla="*/ 9525 h 626269"/>
              <a:gd name="connsiteX29" fmla="*/ 219075 w 626269"/>
              <a:gd name="connsiteY29" fmla="*/ 50007 h 62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26269" h="626269">
                <a:moveTo>
                  <a:pt x="219075" y="50007"/>
                </a:moveTo>
                <a:lnTo>
                  <a:pt x="342900" y="97632"/>
                </a:lnTo>
                <a:lnTo>
                  <a:pt x="438150" y="147638"/>
                </a:lnTo>
                <a:lnTo>
                  <a:pt x="514350" y="195263"/>
                </a:lnTo>
                <a:lnTo>
                  <a:pt x="566738" y="257175"/>
                </a:lnTo>
                <a:lnTo>
                  <a:pt x="597694" y="330994"/>
                </a:lnTo>
                <a:lnTo>
                  <a:pt x="616744" y="395288"/>
                </a:lnTo>
                <a:lnTo>
                  <a:pt x="623888" y="469107"/>
                </a:lnTo>
                <a:cubicBezTo>
                  <a:pt x="624682" y="489744"/>
                  <a:pt x="625475" y="510382"/>
                  <a:pt x="626269" y="531019"/>
                </a:cubicBezTo>
                <a:lnTo>
                  <a:pt x="621507" y="585788"/>
                </a:lnTo>
                <a:lnTo>
                  <a:pt x="614363" y="600075"/>
                </a:lnTo>
                <a:lnTo>
                  <a:pt x="590550" y="619125"/>
                </a:lnTo>
                <a:lnTo>
                  <a:pt x="569119" y="626269"/>
                </a:lnTo>
                <a:lnTo>
                  <a:pt x="542925" y="626269"/>
                </a:lnTo>
                <a:lnTo>
                  <a:pt x="519113" y="614363"/>
                </a:lnTo>
                <a:lnTo>
                  <a:pt x="478632" y="573882"/>
                </a:lnTo>
                <a:cubicBezTo>
                  <a:pt x="464741" y="552848"/>
                  <a:pt x="452041" y="517923"/>
                  <a:pt x="435769" y="488157"/>
                </a:cubicBezTo>
                <a:lnTo>
                  <a:pt x="381000" y="395288"/>
                </a:lnTo>
                <a:lnTo>
                  <a:pt x="302419" y="292894"/>
                </a:lnTo>
                <a:lnTo>
                  <a:pt x="250032" y="228600"/>
                </a:lnTo>
                <a:lnTo>
                  <a:pt x="178594" y="154782"/>
                </a:lnTo>
                <a:lnTo>
                  <a:pt x="102394" y="95250"/>
                </a:lnTo>
                <a:lnTo>
                  <a:pt x="47625" y="61913"/>
                </a:lnTo>
                <a:lnTo>
                  <a:pt x="7144" y="38100"/>
                </a:lnTo>
                <a:lnTo>
                  <a:pt x="0" y="26194"/>
                </a:lnTo>
                <a:lnTo>
                  <a:pt x="0" y="16669"/>
                </a:lnTo>
                <a:lnTo>
                  <a:pt x="21432" y="2382"/>
                </a:lnTo>
                <a:lnTo>
                  <a:pt x="52388" y="0"/>
                </a:lnTo>
                <a:lnTo>
                  <a:pt x="80963" y="9525"/>
                </a:lnTo>
                <a:lnTo>
                  <a:pt x="219075" y="500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 rot="16200000">
            <a:off x="2964473" y="3946525"/>
            <a:ext cx="2647950" cy="1009650"/>
          </a:xfrm>
          <a:custGeom>
            <a:avLst/>
            <a:gdLst>
              <a:gd name="connsiteX0" fmla="*/ 1012032 w 2647950"/>
              <a:gd name="connsiteY0" fmla="*/ 471487 h 1092993"/>
              <a:gd name="connsiteX1" fmla="*/ 1107282 w 2647950"/>
              <a:gd name="connsiteY1" fmla="*/ 519112 h 1092993"/>
              <a:gd name="connsiteX2" fmla="*/ 1216819 w 2647950"/>
              <a:gd name="connsiteY2" fmla="*/ 569118 h 1092993"/>
              <a:gd name="connsiteX3" fmla="*/ 1326357 w 2647950"/>
              <a:gd name="connsiteY3" fmla="*/ 619125 h 1092993"/>
              <a:gd name="connsiteX4" fmla="*/ 1447800 w 2647950"/>
              <a:gd name="connsiteY4" fmla="*/ 666750 h 1092993"/>
              <a:gd name="connsiteX5" fmla="*/ 1559719 w 2647950"/>
              <a:gd name="connsiteY5" fmla="*/ 714375 h 1092993"/>
              <a:gd name="connsiteX6" fmla="*/ 1633538 w 2647950"/>
              <a:gd name="connsiteY6" fmla="*/ 742950 h 1092993"/>
              <a:gd name="connsiteX7" fmla="*/ 1728788 w 2647950"/>
              <a:gd name="connsiteY7" fmla="*/ 776287 h 1092993"/>
              <a:gd name="connsiteX8" fmla="*/ 1809750 w 2647950"/>
              <a:gd name="connsiteY8" fmla="*/ 802481 h 1092993"/>
              <a:gd name="connsiteX9" fmla="*/ 1881188 w 2647950"/>
              <a:gd name="connsiteY9" fmla="*/ 823912 h 1092993"/>
              <a:gd name="connsiteX10" fmla="*/ 1950244 w 2647950"/>
              <a:gd name="connsiteY10" fmla="*/ 838200 h 1092993"/>
              <a:gd name="connsiteX11" fmla="*/ 2050257 w 2647950"/>
              <a:gd name="connsiteY11" fmla="*/ 859631 h 1092993"/>
              <a:gd name="connsiteX12" fmla="*/ 2150269 w 2647950"/>
              <a:gd name="connsiteY12" fmla="*/ 876300 h 1092993"/>
              <a:gd name="connsiteX13" fmla="*/ 2226469 w 2647950"/>
              <a:gd name="connsiteY13" fmla="*/ 885825 h 1092993"/>
              <a:gd name="connsiteX14" fmla="*/ 2293144 w 2647950"/>
              <a:gd name="connsiteY14" fmla="*/ 892968 h 1092993"/>
              <a:gd name="connsiteX15" fmla="*/ 2357438 w 2647950"/>
              <a:gd name="connsiteY15" fmla="*/ 892968 h 1092993"/>
              <a:gd name="connsiteX16" fmla="*/ 2416969 w 2647950"/>
              <a:gd name="connsiteY16" fmla="*/ 890587 h 1092993"/>
              <a:gd name="connsiteX17" fmla="*/ 2481263 w 2647950"/>
              <a:gd name="connsiteY17" fmla="*/ 876300 h 1092993"/>
              <a:gd name="connsiteX18" fmla="*/ 2528888 w 2647950"/>
              <a:gd name="connsiteY18" fmla="*/ 857250 h 1092993"/>
              <a:gd name="connsiteX19" fmla="*/ 2566988 w 2647950"/>
              <a:gd name="connsiteY19" fmla="*/ 823912 h 1092993"/>
              <a:gd name="connsiteX20" fmla="*/ 2647950 w 2647950"/>
              <a:gd name="connsiteY20" fmla="*/ 964406 h 1092993"/>
              <a:gd name="connsiteX21" fmla="*/ 2628900 w 2647950"/>
              <a:gd name="connsiteY21" fmla="*/ 985837 h 1092993"/>
              <a:gd name="connsiteX22" fmla="*/ 2605088 w 2647950"/>
              <a:gd name="connsiteY22" fmla="*/ 1004887 h 1092993"/>
              <a:gd name="connsiteX23" fmla="*/ 2576513 w 2647950"/>
              <a:gd name="connsiteY23" fmla="*/ 1021556 h 1092993"/>
              <a:gd name="connsiteX24" fmla="*/ 2538413 w 2647950"/>
              <a:gd name="connsiteY24" fmla="*/ 1038225 h 1092993"/>
              <a:gd name="connsiteX25" fmla="*/ 2502694 w 2647950"/>
              <a:gd name="connsiteY25" fmla="*/ 1054893 h 1092993"/>
              <a:gd name="connsiteX26" fmla="*/ 2433638 w 2647950"/>
              <a:gd name="connsiteY26" fmla="*/ 1071562 h 1092993"/>
              <a:gd name="connsiteX27" fmla="*/ 2359819 w 2647950"/>
              <a:gd name="connsiteY27" fmla="*/ 1085850 h 1092993"/>
              <a:gd name="connsiteX28" fmla="*/ 2300288 w 2647950"/>
              <a:gd name="connsiteY28" fmla="*/ 1090612 h 1092993"/>
              <a:gd name="connsiteX29" fmla="*/ 2235994 w 2647950"/>
              <a:gd name="connsiteY29" fmla="*/ 1092993 h 1092993"/>
              <a:gd name="connsiteX30" fmla="*/ 2181225 w 2647950"/>
              <a:gd name="connsiteY30" fmla="*/ 1092993 h 1092993"/>
              <a:gd name="connsiteX31" fmla="*/ 2128838 w 2647950"/>
              <a:gd name="connsiteY31" fmla="*/ 1088231 h 1092993"/>
              <a:gd name="connsiteX32" fmla="*/ 2090738 w 2647950"/>
              <a:gd name="connsiteY32" fmla="*/ 1085850 h 1092993"/>
              <a:gd name="connsiteX33" fmla="*/ 2009775 w 2647950"/>
              <a:gd name="connsiteY33" fmla="*/ 1073943 h 1092993"/>
              <a:gd name="connsiteX34" fmla="*/ 1928813 w 2647950"/>
              <a:gd name="connsiteY34" fmla="*/ 1059656 h 1092993"/>
              <a:gd name="connsiteX35" fmla="*/ 1831182 w 2647950"/>
              <a:gd name="connsiteY35" fmla="*/ 1038225 h 1092993"/>
              <a:gd name="connsiteX36" fmla="*/ 1716882 w 2647950"/>
              <a:gd name="connsiteY36" fmla="*/ 1009650 h 1092993"/>
              <a:gd name="connsiteX37" fmla="*/ 1562100 w 2647950"/>
              <a:gd name="connsiteY37" fmla="*/ 962025 h 1092993"/>
              <a:gd name="connsiteX38" fmla="*/ 1419225 w 2647950"/>
              <a:gd name="connsiteY38" fmla="*/ 914400 h 1092993"/>
              <a:gd name="connsiteX39" fmla="*/ 1304925 w 2647950"/>
              <a:gd name="connsiteY39" fmla="*/ 871537 h 1092993"/>
              <a:gd name="connsiteX40" fmla="*/ 1190625 w 2647950"/>
              <a:gd name="connsiteY40" fmla="*/ 828675 h 1092993"/>
              <a:gd name="connsiteX41" fmla="*/ 1021557 w 2647950"/>
              <a:gd name="connsiteY41" fmla="*/ 759618 h 1092993"/>
              <a:gd name="connsiteX42" fmla="*/ 812007 w 2647950"/>
              <a:gd name="connsiteY42" fmla="*/ 671512 h 1092993"/>
              <a:gd name="connsiteX43" fmla="*/ 590550 w 2647950"/>
              <a:gd name="connsiteY43" fmla="*/ 566737 h 1092993"/>
              <a:gd name="connsiteX44" fmla="*/ 428625 w 2647950"/>
              <a:gd name="connsiteY44" fmla="*/ 478631 h 1092993"/>
              <a:gd name="connsiteX45" fmla="*/ 326232 w 2647950"/>
              <a:gd name="connsiteY45" fmla="*/ 423862 h 1092993"/>
              <a:gd name="connsiteX46" fmla="*/ 216694 w 2647950"/>
              <a:gd name="connsiteY46" fmla="*/ 357187 h 1092993"/>
              <a:gd name="connsiteX47" fmla="*/ 126207 w 2647950"/>
              <a:gd name="connsiteY47" fmla="*/ 292893 h 1092993"/>
              <a:gd name="connsiteX48" fmla="*/ 52388 w 2647950"/>
              <a:gd name="connsiteY48" fmla="*/ 233362 h 1092993"/>
              <a:gd name="connsiteX49" fmla="*/ 19050 w 2647950"/>
              <a:gd name="connsiteY49" fmla="*/ 197643 h 1092993"/>
              <a:gd name="connsiteX50" fmla="*/ 7144 w 2647950"/>
              <a:gd name="connsiteY50" fmla="*/ 178593 h 1092993"/>
              <a:gd name="connsiteX51" fmla="*/ 0 w 2647950"/>
              <a:gd name="connsiteY51" fmla="*/ 157162 h 1092993"/>
              <a:gd name="connsiteX52" fmla="*/ 2382 w 2647950"/>
              <a:gd name="connsiteY52" fmla="*/ 130968 h 1092993"/>
              <a:gd name="connsiteX53" fmla="*/ 21432 w 2647950"/>
              <a:gd name="connsiteY53" fmla="*/ 111918 h 1092993"/>
              <a:gd name="connsiteX54" fmla="*/ 54769 w 2647950"/>
              <a:gd name="connsiteY54" fmla="*/ 95250 h 1092993"/>
              <a:gd name="connsiteX55" fmla="*/ 121444 w 2647950"/>
              <a:gd name="connsiteY55" fmla="*/ 69056 h 1092993"/>
              <a:gd name="connsiteX56" fmla="*/ 228600 w 2647950"/>
              <a:gd name="connsiteY56" fmla="*/ 28575 h 1092993"/>
              <a:gd name="connsiteX57" fmla="*/ 300038 w 2647950"/>
              <a:gd name="connsiteY57" fmla="*/ 0 h 1092993"/>
              <a:gd name="connsiteX58" fmla="*/ 526257 w 2647950"/>
              <a:gd name="connsiteY58" fmla="*/ 140493 h 1092993"/>
              <a:gd name="connsiteX59" fmla="*/ 542925 w 2647950"/>
              <a:gd name="connsiteY59" fmla="*/ 178593 h 1092993"/>
              <a:gd name="connsiteX60" fmla="*/ 564357 w 2647950"/>
              <a:gd name="connsiteY60" fmla="*/ 204787 h 1092993"/>
              <a:gd name="connsiteX61" fmla="*/ 597694 w 2647950"/>
              <a:gd name="connsiteY61" fmla="*/ 233362 h 1092993"/>
              <a:gd name="connsiteX62" fmla="*/ 645319 w 2647950"/>
              <a:gd name="connsiteY62" fmla="*/ 266700 h 1092993"/>
              <a:gd name="connsiteX63" fmla="*/ 702469 w 2647950"/>
              <a:gd name="connsiteY63" fmla="*/ 304800 h 1092993"/>
              <a:gd name="connsiteX64" fmla="*/ 773907 w 2647950"/>
              <a:gd name="connsiteY64" fmla="*/ 342900 h 1092993"/>
              <a:gd name="connsiteX65" fmla="*/ 833438 w 2647950"/>
              <a:gd name="connsiteY65" fmla="*/ 376237 h 1092993"/>
              <a:gd name="connsiteX66" fmla="*/ 883444 w 2647950"/>
              <a:gd name="connsiteY66" fmla="*/ 400050 h 1092993"/>
              <a:gd name="connsiteX67" fmla="*/ 923925 w 2647950"/>
              <a:gd name="connsiteY67" fmla="*/ 423862 h 1092993"/>
              <a:gd name="connsiteX68" fmla="*/ 1012032 w 2647950"/>
              <a:gd name="connsiteY68" fmla="*/ 471487 h 1092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647950" h="1092993">
                <a:moveTo>
                  <a:pt x="1012032" y="471487"/>
                </a:moveTo>
                <a:lnTo>
                  <a:pt x="1107282" y="519112"/>
                </a:lnTo>
                <a:lnTo>
                  <a:pt x="1216819" y="569118"/>
                </a:lnTo>
                <a:lnTo>
                  <a:pt x="1326357" y="619125"/>
                </a:lnTo>
                <a:lnTo>
                  <a:pt x="1447800" y="666750"/>
                </a:lnTo>
                <a:lnTo>
                  <a:pt x="1559719" y="714375"/>
                </a:lnTo>
                <a:lnTo>
                  <a:pt x="1633538" y="742950"/>
                </a:lnTo>
                <a:lnTo>
                  <a:pt x="1728788" y="776287"/>
                </a:lnTo>
                <a:lnTo>
                  <a:pt x="1809750" y="802481"/>
                </a:lnTo>
                <a:lnTo>
                  <a:pt x="1881188" y="823912"/>
                </a:lnTo>
                <a:lnTo>
                  <a:pt x="1950244" y="838200"/>
                </a:lnTo>
                <a:lnTo>
                  <a:pt x="2050257" y="859631"/>
                </a:lnTo>
                <a:lnTo>
                  <a:pt x="2150269" y="876300"/>
                </a:lnTo>
                <a:lnTo>
                  <a:pt x="2226469" y="885825"/>
                </a:lnTo>
                <a:lnTo>
                  <a:pt x="2293144" y="892968"/>
                </a:lnTo>
                <a:lnTo>
                  <a:pt x="2357438" y="892968"/>
                </a:lnTo>
                <a:lnTo>
                  <a:pt x="2416969" y="890587"/>
                </a:lnTo>
                <a:lnTo>
                  <a:pt x="2481263" y="876300"/>
                </a:lnTo>
                <a:lnTo>
                  <a:pt x="2528888" y="857250"/>
                </a:lnTo>
                <a:lnTo>
                  <a:pt x="2566988" y="823912"/>
                </a:lnTo>
                <a:lnTo>
                  <a:pt x="2647950" y="964406"/>
                </a:lnTo>
                <a:lnTo>
                  <a:pt x="2628900" y="985837"/>
                </a:lnTo>
                <a:lnTo>
                  <a:pt x="2605088" y="1004887"/>
                </a:lnTo>
                <a:lnTo>
                  <a:pt x="2576513" y="1021556"/>
                </a:lnTo>
                <a:lnTo>
                  <a:pt x="2538413" y="1038225"/>
                </a:lnTo>
                <a:lnTo>
                  <a:pt x="2502694" y="1054893"/>
                </a:lnTo>
                <a:lnTo>
                  <a:pt x="2433638" y="1071562"/>
                </a:lnTo>
                <a:lnTo>
                  <a:pt x="2359819" y="1085850"/>
                </a:lnTo>
                <a:lnTo>
                  <a:pt x="2300288" y="1090612"/>
                </a:lnTo>
                <a:lnTo>
                  <a:pt x="2235994" y="1092993"/>
                </a:lnTo>
                <a:lnTo>
                  <a:pt x="2181225" y="1092993"/>
                </a:lnTo>
                <a:lnTo>
                  <a:pt x="2128838" y="1088231"/>
                </a:lnTo>
                <a:lnTo>
                  <a:pt x="2090738" y="1085850"/>
                </a:lnTo>
                <a:lnTo>
                  <a:pt x="2009775" y="1073943"/>
                </a:lnTo>
                <a:lnTo>
                  <a:pt x="1928813" y="1059656"/>
                </a:lnTo>
                <a:lnTo>
                  <a:pt x="1831182" y="1038225"/>
                </a:lnTo>
                <a:lnTo>
                  <a:pt x="1716882" y="1009650"/>
                </a:lnTo>
                <a:lnTo>
                  <a:pt x="1562100" y="962025"/>
                </a:lnTo>
                <a:lnTo>
                  <a:pt x="1419225" y="914400"/>
                </a:lnTo>
                <a:lnTo>
                  <a:pt x="1304925" y="871537"/>
                </a:lnTo>
                <a:lnTo>
                  <a:pt x="1190625" y="828675"/>
                </a:lnTo>
                <a:lnTo>
                  <a:pt x="1021557" y="759618"/>
                </a:lnTo>
                <a:lnTo>
                  <a:pt x="812007" y="671512"/>
                </a:lnTo>
                <a:lnTo>
                  <a:pt x="590550" y="566737"/>
                </a:lnTo>
                <a:lnTo>
                  <a:pt x="428625" y="478631"/>
                </a:lnTo>
                <a:lnTo>
                  <a:pt x="326232" y="423862"/>
                </a:lnTo>
                <a:lnTo>
                  <a:pt x="216694" y="357187"/>
                </a:lnTo>
                <a:lnTo>
                  <a:pt x="126207" y="292893"/>
                </a:lnTo>
                <a:lnTo>
                  <a:pt x="52388" y="233362"/>
                </a:lnTo>
                <a:lnTo>
                  <a:pt x="19050" y="197643"/>
                </a:lnTo>
                <a:lnTo>
                  <a:pt x="7144" y="178593"/>
                </a:lnTo>
                <a:lnTo>
                  <a:pt x="0" y="157162"/>
                </a:lnTo>
                <a:lnTo>
                  <a:pt x="2382" y="130968"/>
                </a:lnTo>
                <a:lnTo>
                  <a:pt x="21432" y="111918"/>
                </a:lnTo>
                <a:lnTo>
                  <a:pt x="54769" y="95250"/>
                </a:lnTo>
                <a:lnTo>
                  <a:pt x="121444" y="69056"/>
                </a:lnTo>
                <a:lnTo>
                  <a:pt x="228600" y="28575"/>
                </a:lnTo>
                <a:lnTo>
                  <a:pt x="300038" y="0"/>
                </a:lnTo>
                <a:lnTo>
                  <a:pt x="526257" y="140493"/>
                </a:lnTo>
                <a:lnTo>
                  <a:pt x="542925" y="178593"/>
                </a:lnTo>
                <a:lnTo>
                  <a:pt x="564357" y="204787"/>
                </a:lnTo>
                <a:lnTo>
                  <a:pt x="597694" y="233362"/>
                </a:lnTo>
                <a:lnTo>
                  <a:pt x="645319" y="266700"/>
                </a:lnTo>
                <a:lnTo>
                  <a:pt x="702469" y="304800"/>
                </a:lnTo>
                <a:lnTo>
                  <a:pt x="773907" y="342900"/>
                </a:lnTo>
                <a:lnTo>
                  <a:pt x="833438" y="376237"/>
                </a:lnTo>
                <a:lnTo>
                  <a:pt x="883444" y="400050"/>
                </a:lnTo>
                <a:lnTo>
                  <a:pt x="923925" y="423862"/>
                </a:lnTo>
                <a:lnTo>
                  <a:pt x="1012032" y="4714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 rot="16200000">
            <a:off x="3507582" y="5071148"/>
            <a:ext cx="433387" cy="435219"/>
          </a:xfrm>
          <a:custGeom>
            <a:avLst/>
            <a:gdLst>
              <a:gd name="connsiteX0" fmla="*/ 233362 w 433387"/>
              <a:gd name="connsiteY0" fmla="*/ 161925 h 471488"/>
              <a:gd name="connsiteX1" fmla="*/ 183356 w 433387"/>
              <a:gd name="connsiteY1" fmla="*/ 209550 h 471488"/>
              <a:gd name="connsiteX2" fmla="*/ 154781 w 433387"/>
              <a:gd name="connsiteY2" fmla="*/ 230981 h 471488"/>
              <a:gd name="connsiteX3" fmla="*/ 121443 w 433387"/>
              <a:gd name="connsiteY3" fmla="*/ 257175 h 471488"/>
              <a:gd name="connsiteX4" fmla="*/ 100012 w 433387"/>
              <a:gd name="connsiteY4" fmla="*/ 271463 h 471488"/>
              <a:gd name="connsiteX5" fmla="*/ 78581 w 433387"/>
              <a:gd name="connsiteY5" fmla="*/ 283369 h 471488"/>
              <a:gd name="connsiteX6" fmla="*/ 0 w 433387"/>
              <a:gd name="connsiteY6" fmla="*/ 311944 h 471488"/>
              <a:gd name="connsiteX7" fmla="*/ 269081 w 433387"/>
              <a:gd name="connsiteY7" fmla="*/ 471488 h 471488"/>
              <a:gd name="connsiteX8" fmla="*/ 250031 w 433387"/>
              <a:gd name="connsiteY8" fmla="*/ 409575 h 471488"/>
              <a:gd name="connsiteX9" fmla="*/ 250031 w 433387"/>
              <a:gd name="connsiteY9" fmla="*/ 390525 h 471488"/>
              <a:gd name="connsiteX10" fmla="*/ 257175 w 433387"/>
              <a:gd name="connsiteY10" fmla="*/ 361950 h 471488"/>
              <a:gd name="connsiteX11" fmla="*/ 333375 w 433387"/>
              <a:gd name="connsiteY11" fmla="*/ 226219 h 471488"/>
              <a:gd name="connsiteX12" fmla="*/ 411956 w 433387"/>
              <a:gd name="connsiteY12" fmla="*/ 80963 h 471488"/>
              <a:gd name="connsiteX13" fmla="*/ 433387 w 433387"/>
              <a:gd name="connsiteY13" fmla="*/ 30956 h 471488"/>
              <a:gd name="connsiteX14" fmla="*/ 433387 w 433387"/>
              <a:gd name="connsiteY14" fmla="*/ 26194 h 471488"/>
              <a:gd name="connsiteX15" fmla="*/ 431006 w 433387"/>
              <a:gd name="connsiteY15" fmla="*/ 14288 h 471488"/>
              <a:gd name="connsiteX16" fmla="*/ 428625 w 433387"/>
              <a:gd name="connsiteY16" fmla="*/ 2381 h 471488"/>
              <a:gd name="connsiteX17" fmla="*/ 421481 w 433387"/>
              <a:gd name="connsiteY17" fmla="*/ 2381 h 471488"/>
              <a:gd name="connsiteX18" fmla="*/ 409575 w 433387"/>
              <a:gd name="connsiteY18" fmla="*/ 0 h 471488"/>
              <a:gd name="connsiteX19" fmla="*/ 395287 w 433387"/>
              <a:gd name="connsiteY19" fmla="*/ 2381 h 471488"/>
              <a:gd name="connsiteX20" fmla="*/ 378618 w 433387"/>
              <a:gd name="connsiteY20" fmla="*/ 9525 h 471488"/>
              <a:gd name="connsiteX21" fmla="*/ 357187 w 433387"/>
              <a:gd name="connsiteY21" fmla="*/ 33338 h 471488"/>
              <a:gd name="connsiteX22" fmla="*/ 323850 w 433387"/>
              <a:gd name="connsiteY22" fmla="*/ 71438 h 471488"/>
              <a:gd name="connsiteX23" fmla="*/ 278606 w 433387"/>
              <a:gd name="connsiteY23" fmla="*/ 116681 h 471488"/>
              <a:gd name="connsiteX24" fmla="*/ 233362 w 433387"/>
              <a:gd name="connsiteY24" fmla="*/ 161925 h 47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33387" h="471488">
                <a:moveTo>
                  <a:pt x="233362" y="161925"/>
                </a:moveTo>
                <a:lnTo>
                  <a:pt x="183356" y="209550"/>
                </a:lnTo>
                <a:lnTo>
                  <a:pt x="154781" y="230981"/>
                </a:lnTo>
                <a:lnTo>
                  <a:pt x="121443" y="257175"/>
                </a:lnTo>
                <a:lnTo>
                  <a:pt x="100012" y="271463"/>
                </a:lnTo>
                <a:lnTo>
                  <a:pt x="78581" y="283369"/>
                </a:lnTo>
                <a:lnTo>
                  <a:pt x="0" y="311944"/>
                </a:lnTo>
                <a:lnTo>
                  <a:pt x="269081" y="471488"/>
                </a:lnTo>
                <a:lnTo>
                  <a:pt x="250031" y="409575"/>
                </a:lnTo>
                <a:lnTo>
                  <a:pt x="250031" y="390525"/>
                </a:lnTo>
                <a:lnTo>
                  <a:pt x="257175" y="361950"/>
                </a:lnTo>
                <a:lnTo>
                  <a:pt x="333375" y="226219"/>
                </a:lnTo>
                <a:lnTo>
                  <a:pt x="411956" y="80963"/>
                </a:lnTo>
                <a:lnTo>
                  <a:pt x="433387" y="30956"/>
                </a:lnTo>
                <a:lnTo>
                  <a:pt x="433387" y="26194"/>
                </a:lnTo>
                <a:lnTo>
                  <a:pt x="431006" y="14288"/>
                </a:lnTo>
                <a:lnTo>
                  <a:pt x="428625" y="2381"/>
                </a:lnTo>
                <a:lnTo>
                  <a:pt x="421481" y="2381"/>
                </a:lnTo>
                <a:lnTo>
                  <a:pt x="409575" y="0"/>
                </a:lnTo>
                <a:lnTo>
                  <a:pt x="395287" y="2381"/>
                </a:lnTo>
                <a:lnTo>
                  <a:pt x="378618" y="9525"/>
                </a:lnTo>
                <a:lnTo>
                  <a:pt x="357187" y="33338"/>
                </a:lnTo>
                <a:lnTo>
                  <a:pt x="323850" y="71438"/>
                </a:lnTo>
                <a:lnTo>
                  <a:pt x="278606" y="116681"/>
                </a:lnTo>
                <a:lnTo>
                  <a:pt x="233362" y="1619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2813539" y="1676401"/>
            <a:ext cx="1386254" cy="3679825"/>
          </a:xfrm>
          <a:custGeom>
            <a:avLst/>
            <a:gdLst>
              <a:gd name="connsiteX0" fmla="*/ 1356360 w 1501140"/>
              <a:gd name="connsiteY0" fmla="*/ 662940 h 3680460"/>
              <a:gd name="connsiteX1" fmla="*/ 1021080 w 1501140"/>
              <a:gd name="connsiteY1" fmla="*/ 1455420 h 3680460"/>
              <a:gd name="connsiteX2" fmla="*/ 952500 w 1501140"/>
              <a:gd name="connsiteY2" fmla="*/ 1661160 h 3680460"/>
              <a:gd name="connsiteX3" fmla="*/ 411480 w 1501140"/>
              <a:gd name="connsiteY3" fmla="*/ 3009900 h 3680460"/>
              <a:gd name="connsiteX4" fmla="*/ 289560 w 1501140"/>
              <a:gd name="connsiteY4" fmla="*/ 3314700 h 3680460"/>
              <a:gd name="connsiteX5" fmla="*/ 220980 w 1501140"/>
              <a:gd name="connsiteY5" fmla="*/ 3482340 h 3680460"/>
              <a:gd name="connsiteX6" fmla="*/ 175260 w 1501140"/>
              <a:gd name="connsiteY6" fmla="*/ 3589020 h 3680460"/>
              <a:gd name="connsiteX7" fmla="*/ 137160 w 1501140"/>
              <a:gd name="connsiteY7" fmla="*/ 3649980 h 3680460"/>
              <a:gd name="connsiteX8" fmla="*/ 91440 w 1501140"/>
              <a:gd name="connsiteY8" fmla="*/ 3680460 h 3680460"/>
              <a:gd name="connsiteX9" fmla="*/ 68580 w 1501140"/>
              <a:gd name="connsiteY9" fmla="*/ 3680460 h 3680460"/>
              <a:gd name="connsiteX10" fmla="*/ 38100 w 1501140"/>
              <a:gd name="connsiteY10" fmla="*/ 3611880 h 3680460"/>
              <a:gd name="connsiteX11" fmla="*/ 7620 w 1501140"/>
              <a:gd name="connsiteY11" fmla="*/ 3520440 h 3680460"/>
              <a:gd name="connsiteX12" fmla="*/ 0 w 1501140"/>
              <a:gd name="connsiteY12" fmla="*/ 3406140 h 3680460"/>
              <a:gd name="connsiteX13" fmla="*/ 7620 w 1501140"/>
              <a:gd name="connsiteY13" fmla="*/ 3253740 h 3680460"/>
              <a:gd name="connsiteX14" fmla="*/ 22860 w 1501140"/>
              <a:gd name="connsiteY14" fmla="*/ 3192780 h 3680460"/>
              <a:gd name="connsiteX15" fmla="*/ 83820 w 1501140"/>
              <a:gd name="connsiteY15" fmla="*/ 3124200 h 3680460"/>
              <a:gd name="connsiteX16" fmla="*/ 160020 w 1501140"/>
              <a:gd name="connsiteY16" fmla="*/ 3002280 h 3680460"/>
              <a:gd name="connsiteX17" fmla="*/ 601980 w 1501140"/>
              <a:gd name="connsiteY17" fmla="*/ 2026920 h 3680460"/>
              <a:gd name="connsiteX18" fmla="*/ 845820 w 1501140"/>
              <a:gd name="connsiteY18" fmla="*/ 1417320 h 3680460"/>
              <a:gd name="connsiteX19" fmla="*/ 1173480 w 1501140"/>
              <a:gd name="connsiteY19" fmla="*/ 533400 h 3680460"/>
              <a:gd name="connsiteX20" fmla="*/ 1219200 w 1501140"/>
              <a:gd name="connsiteY20" fmla="*/ 358140 h 3680460"/>
              <a:gd name="connsiteX21" fmla="*/ 1226820 w 1501140"/>
              <a:gd name="connsiteY21" fmla="*/ 259080 h 3680460"/>
              <a:gd name="connsiteX22" fmla="*/ 1219200 w 1501140"/>
              <a:gd name="connsiteY22" fmla="*/ 167640 h 3680460"/>
              <a:gd name="connsiteX23" fmla="*/ 1181100 w 1501140"/>
              <a:gd name="connsiteY23" fmla="*/ 83820 h 3680460"/>
              <a:gd name="connsiteX24" fmla="*/ 1150620 w 1501140"/>
              <a:gd name="connsiteY24" fmla="*/ 15240 h 3680460"/>
              <a:gd name="connsiteX25" fmla="*/ 1158240 w 1501140"/>
              <a:gd name="connsiteY25" fmla="*/ 0 h 3680460"/>
              <a:gd name="connsiteX26" fmla="*/ 1219200 w 1501140"/>
              <a:gd name="connsiteY26" fmla="*/ 15240 h 3680460"/>
              <a:gd name="connsiteX27" fmla="*/ 1272540 w 1501140"/>
              <a:gd name="connsiteY27" fmla="*/ 53340 h 3680460"/>
              <a:gd name="connsiteX28" fmla="*/ 1325880 w 1501140"/>
              <a:gd name="connsiteY28" fmla="*/ 99060 h 3680460"/>
              <a:gd name="connsiteX29" fmla="*/ 1394460 w 1501140"/>
              <a:gd name="connsiteY29" fmla="*/ 167640 h 3680460"/>
              <a:gd name="connsiteX30" fmla="*/ 1447800 w 1501140"/>
              <a:gd name="connsiteY30" fmla="*/ 243840 h 3680460"/>
              <a:gd name="connsiteX31" fmla="*/ 1485900 w 1501140"/>
              <a:gd name="connsiteY31" fmla="*/ 320040 h 3680460"/>
              <a:gd name="connsiteX32" fmla="*/ 1501140 w 1501140"/>
              <a:gd name="connsiteY32" fmla="*/ 358140 h 3680460"/>
              <a:gd name="connsiteX33" fmla="*/ 1493520 w 1501140"/>
              <a:gd name="connsiteY33" fmla="*/ 403860 h 3680460"/>
              <a:gd name="connsiteX34" fmla="*/ 1470660 w 1501140"/>
              <a:gd name="connsiteY34" fmla="*/ 457200 h 3680460"/>
              <a:gd name="connsiteX35" fmla="*/ 1424940 w 1501140"/>
              <a:gd name="connsiteY35" fmla="*/ 525780 h 3680460"/>
              <a:gd name="connsiteX36" fmla="*/ 1356360 w 1501140"/>
              <a:gd name="connsiteY36" fmla="*/ 662940 h 3680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501140" h="3680460">
                <a:moveTo>
                  <a:pt x="1356360" y="662940"/>
                </a:moveTo>
                <a:lnTo>
                  <a:pt x="1021080" y="1455420"/>
                </a:lnTo>
                <a:lnTo>
                  <a:pt x="952500" y="1661160"/>
                </a:lnTo>
                <a:lnTo>
                  <a:pt x="411480" y="3009900"/>
                </a:lnTo>
                <a:lnTo>
                  <a:pt x="289560" y="3314700"/>
                </a:lnTo>
                <a:lnTo>
                  <a:pt x="220980" y="3482340"/>
                </a:lnTo>
                <a:lnTo>
                  <a:pt x="175260" y="3589020"/>
                </a:lnTo>
                <a:lnTo>
                  <a:pt x="137160" y="3649980"/>
                </a:lnTo>
                <a:lnTo>
                  <a:pt x="91440" y="3680460"/>
                </a:lnTo>
                <a:lnTo>
                  <a:pt x="68580" y="3680460"/>
                </a:lnTo>
                <a:lnTo>
                  <a:pt x="38100" y="3611880"/>
                </a:lnTo>
                <a:lnTo>
                  <a:pt x="7620" y="3520440"/>
                </a:lnTo>
                <a:lnTo>
                  <a:pt x="0" y="3406140"/>
                </a:lnTo>
                <a:lnTo>
                  <a:pt x="7620" y="3253740"/>
                </a:lnTo>
                <a:lnTo>
                  <a:pt x="22860" y="3192780"/>
                </a:lnTo>
                <a:lnTo>
                  <a:pt x="83820" y="3124200"/>
                </a:lnTo>
                <a:lnTo>
                  <a:pt x="160020" y="3002280"/>
                </a:lnTo>
                <a:lnTo>
                  <a:pt x="601980" y="2026920"/>
                </a:lnTo>
                <a:lnTo>
                  <a:pt x="845820" y="1417320"/>
                </a:lnTo>
                <a:lnTo>
                  <a:pt x="1173480" y="533400"/>
                </a:lnTo>
                <a:lnTo>
                  <a:pt x="1219200" y="358140"/>
                </a:lnTo>
                <a:lnTo>
                  <a:pt x="1226820" y="259080"/>
                </a:lnTo>
                <a:lnTo>
                  <a:pt x="1219200" y="167640"/>
                </a:lnTo>
                <a:lnTo>
                  <a:pt x="1181100" y="83820"/>
                </a:lnTo>
                <a:lnTo>
                  <a:pt x="1150620" y="15240"/>
                </a:lnTo>
                <a:lnTo>
                  <a:pt x="1158240" y="0"/>
                </a:lnTo>
                <a:lnTo>
                  <a:pt x="1219200" y="15240"/>
                </a:lnTo>
                <a:lnTo>
                  <a:pt x="1272540" y="53340"/>
                </a:lnTo>
                <a:lnTo>
                  <a:pt x="1325880" y="99060"/>
                </a:lnTo>
                <a:lnTo>
                  <a:pt x="1394460" y="167640"/>
                </a:lnTo>
                <a:lnTo>
                  <a:pt x="1447800" y="243840"/>
                </a:lnTo>
                <a:lnTo>
                  <a:pt x="1485900" y="320040"/>
                </a:lnTo>
                <a:lnTo>
                  <a:pt x="1501140" y="358140"/>
                </a:lnTo>
                <a:lnTo>
                  <a:pt x="1493520" y="403860"/>
                </a:lnTo>
                <a:lnTo>
                  <a:pt x="1470660" y="457200"/>
                </a:lnTo>
                <a:lnTo>
                  <a:pt x="1424940" y="525780"/>
                </a:lnTo>
                <a:lnTo>
                  <a:pt x="1356360" y="6629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64072" y="692696"/>
            <a:ext cx="1130438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が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114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8" grpId="0" animBg="1"/>
      <p:bldP spid="14" grpId="0" animBg="1"/>
      <p:bldP spid="15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 8"/>
          <p:cNvSpPr/>
          <p:nvPr/>
        </p:nvSpPr>
        <p:spPr>
          <a:xfrm rot="15600000">
            <a:off x="2713893" y="2416298"/>
            <a:ext cx="2038350" cy="669680"/>
          </a:xfrm>
          <a:custGeom>
            <a:avLst/>
            <a:gdLst>
              <a:gd name="connsiteX0" fmla="*/ 633412 w 2038350"/>
              <a:gd name="connsiteY0" fmla="*/ 454819 h 726282"/>
              <a:gd name="connsiteX1" fmla="*/ 1662112 w 2038350"/>
              <a:gd name="connsiteY1" fmla="*/ 261938 h 726282"/>
              <a:gd name="connsiteX2" fmla="*/ 1719262 w 2038350"/>
              <a:gd name="connsiteY2" fmla="*/ 252413 h 726282"/>
              <a:gd name="connsiteX3" fmla="*/ 1757362 w 2038350"/>
              <a:gd name="connsiteY3" fmla="*/ 245269 h 726282"/>
              <a:gd name="connsiteX4" fmla="*/ 1790700 w 2038350"/>
              <a:gd name="connsiteY4" fmla="*/ 230982 h 726282"/>
              <a:gd name="connsiteX5" fmla="*/ 1816893 w 2038350"/>
              <a:gd name="connsiteY5" fmla="*/ 216694 h 726282"/>
              <a:gd name="connsiteX6" fmla="*/ 1859756 w 2038350"/>
              <a:gd name="connsiteY6" fmla="*/ 190500 h 726282"/>
              <a:gd name="connsiteX7" fmla="*/ 1876425 w 2038350"/>
              <a:gd name="connsiteY7" fmla="*/ 176213 h 726282"/>
              <a:gd name="connsiteX8" fmla="*/ 1895475 w 2038350"/>
              <a:gd name="connsiteY8" fmla="*/ 154782 h 726282"/>
              <a:gd name="connsiteX9" fmla="*/ 1926431 w 2038350"/>
              <a:gd name="connsiteY9" fmla="*/ 119063 h 726282"/>
              <a:gd name="connsiteX10" fmla="*/ 1947862 w 2038350"/>
              <a:gd name="connsiteY10" fmla="*/ 83344 h 726282"/>
              <a:gd name="connsiteX11" fmla="*/ 1964531 w 2038350"/>
              <a:gd name="connsiteY11" fmla="*/ 50007 h 726282"/>
              <a:gd name="connsiteX12" fmla="*/ 1969293 w 2038350"/>
              <a:gd name="connsiteY12" fmla="*/ 33338 h 726282"/>
              <a:gd name="connsiteX13" fmla="*/ 1971675 w 2038350"/>
              <a:gd name="connsiteY13" fmla="*/ 23813 h 726282"/>
              <a:gd name="connsiteX14" fmla="*/ 1981200 w 2038350"/>
              <a:gd name="connsiteY14" fmla="*/ 11907 h 726282"/>
              <a:gd name="connsiteX15" fmla="*/ 1997868 w 2038350"/>
              <a:gd name="connsiteY15" fmla="*/ 2382 h 726282"/>
              <a:gd name="connsiteX16" fmla="*/ 2007393 w 2038350"/>
              <a:gd name="connsiteY16" fmla="*/ 0 h 726282"/>
              <a:gd name="connsiteX17" fmla="*/ 2014537 w 2038350"/>
              <a:gd name="connsiteY17" fmla="*/ 0 h 726282"/>
              <a:gd name="connsiteX18" fmla="*/ 2019300 w 2038350"/>
              <a:gd name="connsiteY18" fmla="*/ 0 h 726282"/>
              <a:gd name="connsiteX19" fmla="*/ 2028825 w 2038350"/>
              <a:gd name="connsiteY19" fmla="*/ 4763 h 726282"/>
              <a:gd name="connsiteX20" fmla="*/ 2035968 w 2038350"/>
              <a:gd name="connsiteY20" fmla="*/ 11907 h 726282"/>
              <a:gd name="connsiteX21" fmla="*/ 2038350 w 2038350"/>
              <a:gd name="connsiteY21" fmla="*/ 23813 h 726282"/>
              <a:gd name="connsiteX22" fmla="*/ 2038350 w 2038350"/>
              <a:gd name="connsiteY22" fmla="*/ 45244 h 726282"/>
              <a:gd name="connsiteX23" fmla="*/ 2028825 w 2038350"/>
              <a:gd name="connsiteY23" fmla="*/ 109538 h 726282"/>
              <a:gd name="connsiteX24" fmla="*/ 2014537 w 2038350"/>
              <a:gd name="connsiteY24" fmla="*/ 164307 h 726282"/>
              <a:gd name="connsiteX25" fmla="*/ 1993106 w 2038350"/>
              <a:gd name="connsiteY25" fmla="*/ 235744 h 726282"/>
              <a:gd name="connsiteX26" fmla="*/ 1955006 w 2038350"/>
              <a:gd name="connsiteY26" fmla="*/ 326232 h 726282"/>
              <a:gd name="connsiteX27" fmla="*/ 1914525 w 2038350"/>
              <a:gd name="connsiteY27" fmla="*/ 411957 h 726282"/>
              <a:gd name="connsiteX28" fmla="*/ 1876425 w 2038350"/>
              <a:gd name="connsiteY28" fmla="*/ 478632 h 726282"/>
              <a:gd name="connsiteX29" fmla="*/ 1857375 w 2038350"/>
              <a:gd name="connsiteY29" fmla="*/ 507207 h 726282"/>
              <a:gd name="connsiteX30" fmla="*/ 1843087 w 2038350"/>
              <a:gd name="connsiteY30" fmla="*/ 516732 h 726282"/>
              <a:gd name="connsiteX31" fmla="*/ 1826418 w 2038350"/>
              <a:gd name="connsiteY31" fmla="*/ 521494 h 726282"/>
              <a:gd name="connsiteX32" fmla="*/ 1793081 w 2038350"/>
              <a:gd name="connsiteY32" fmla="*/ 521494 h 726282"/>
              <a:gd name="connsiteX33" fmla="*/ 1452562 w 2038350"/>
              <a:gd name="connsiteY33" fmla="*/ 545307 h 726282"/>
              <a:gd name="connsiteX34" fmla="*/ 1262062 w 2038350"/>
              <a:gd name="connsiteY34" fmla="*/ 561975 h 726282"/>
              <a:gd name="connsiteX35" fmla="*/ 912018 w 2038350"/>
              <a:gd name="connsiteY35" fmla="*/ 600075 h 726282"/>
              <a:gd name="connsiteX36" fmla="*/ 533400 w 2038350"/>
              <a:gd name="connsiteY36" fmla="*/ 650082 h 726282"/>
              <a:gd name="connsiteX37" fmla="*/ 307181 w 2038350"/>
              <a:gd name="connsiteY37" fmla="*/ 685800 h 726282"/>
              <a:gd name="connsiteX38" fmla="*/ 83343 w 2038350"/>
              <a:gd name="connsiteY38" fmla="*/ 726282 h 726282"/>
              <a:gd name="connsiteX39" fmla="*/ 0 w 2038350"/>
              <a:gd name="connsiteY39" fmla="*/ 569119 h 726282"/>
              <a:gd name="connsiteX40" fmla="*/ 104775 w 2038350"/>
              <a:gd name="connsiteY40" fmla="*/ 554832 h 726282"/>
              <a:gd name="connsiteX41" fmla="*/ 316706 w 2038350"/>
              <a:gd name="connsiteY41" fmla="*/ 511969 h 726282"/>
              <a:gd name="connsiteX42" fmla="*/ 633412 w 2038350"/>
              <a:gd name="connsiteY42" fmla="*/ 454819 h 72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038350" h="726282">
                <a:moveTo>
                  <a:pt x="633412" y="454819"/>
                </a:moveTo>
                <a:lnTo>
                  <a:pt x="1662112" y="261938"/>
                </a:lnTo>
                <a:lnTo>
                  <a:pt x="1719262" y="252413"/>
                </a:lnTo>
                <a:lnTo>
                  <a:pt x="1757362" y="245269"/>
                </a:lnTo>
                <a:lnTo>
                  <a:pt x="1790700" y="230982"/>
                </a:lnTo>
                <a:lnTo>
                  <a:pt x="1816893" y="216694"/>
                </a:lnTo>
                <a:lnTo>
                  <a:pt x="1859756" y="190500"/>
                </a:lnTo>
                <a:lnTo>
                  <a:pt x="1876425" y="176213"/>
                </a:lnTo>
                <a:lnTo>
                  <a:pt x="1895475" y="154782"/>
                </a:lnTo>
                <a:lnTo>
                  <a:pt x="1926431" y="119063"/>
                </a:lnTo>
                <a:lnTo>
                  <a:pt x="1947862" y="83344"/>
                </a:lnTo>
                <a:lnTo>
                  <a:pt x="1964531" y="50007"/>
                </a:lnTo>
                <a:lnTo>
                  <a:pt x="1969293" y="33338"/>
                </a:lnTo>
                <a:lnTo>
                  <a:pt x="1971675" y="23813"/>
                </a:lnTo>
                <a:lnTo>
                  <a:pt x="1981200" y="11907"/>
                </a:lnTo>
                <a:lnTo>
                  <a:pt x="1997868" y="2382"/>
                </a:lnTo>
                <a:lnTo>
                  <a:pt x="2007393" y="0"/>
                </a:lnTo>
                <a:lnTo>
                  <a:pt x="2014537" y="0"/>
                </a:lnTo>
                <a:lnTo>
                  <a:pt x="2019300" y="0"/>
                </a:lnTo>
                <a:lnTo>
                  <a:pt x="2028825" y="4763"/>
                </a:lnTo>
                <a:lnTo>
                  <a:pt x="2035968" y="11907"/>
                </a:lnTo>
                <a:lnTo>
                  <a:pt x="2038350" y="23813"/>
                </a:lnTo>
                <a:lnTo>
                  <a:pt x="2038350" y="45244"/>
                </a:lnTo>
                <a:lnTo>
                  <a:pt x="2028825" y="109538"/>
                </a:lnTo>
                <a:lnTo>
                  <a:pt x="2014537" y="164307"/>
                </a:lnTo>
                <a:lnTo>
                  <a:pt x="1993106" y="235744"/>
                </a:lnTo>
                <a:lnTo>
                  <a:pt x="1955006" y="326232"/>
                </a:lnTo>
                <a:lnTo>
                  <a:pt x="1914525" y="411957"/>
                </a:lnTo>
                <a:lnTo>
                  <a:pt x="1876425" y="478632"/>
                </a:lnTo>
                <a:lnTo>
                  <a:pt x="1857375" y="507207"/>
                </a:lnTo>
                <a:lnTo>
                  <a:pt x="1843087" y="516732"/>
                </a:lnTo>
                <a:lnTo>
                  <a:pt x="1826418" y="521494"/>
                </a:lnTo>
                <a:lnTo>
                  <a:pt x="1793081" y="521494"/>
                </a:lnTo>
                <a:lnTo>
                  <a:pt x="1452562" y="545307"/>
                </a:lnTo>
                <a:lnTo>
                  <a:pt x="1262062" y="561975"/>
                </a:lnTo>
                <a:lnTo>
                  <a:pt x="912018" y="600075"/>
                </a:lnTo>
                <a:lnTo>
                  <a:pt x="533400" y="650082"/>
                </a:lnTo>
                <a:lnTo>
                  <a:pt x="307181" y="685800"/>
                </a:lnTo>
                <a:lnTo>
                  <a:pt x="83343" y="726282"/>
                </a:lnTo>
                <a:lnTo>
                  <a:pt x="0" y="569119"/>
                </a:lnTo>
                <a:lnTo>
                  <a:pt x="104775" y="554832"/>
                </a:lnTo>
                <a:lnTo>
                  <a:pt x="316706" y="511969"/>
                </a:lnTo>
                <a:lnTo>
                  <a:pt x="633412" y="4548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 rot="18900000">
            <a:off x="2793023" y="3309939"/>
            <a:ext cx="3429000" cy="682625"/>
          </a:xfrm>
          <a:custGeom>
            <a:avLst/>
            <a:gdLst>
              <a:gd name="connsiteX0" fmla="*/ 514350 w 3714750"/>
              <a:gd name="connsiteY0" fmla="*/ 60325 h 682625"/>
              <a:gd name="connsiteX1" fmla="*/ 412750 w 3714750"/>
              <a:gd name="connsiteY1" fmla="*/ 88900 h 682625"/>
              <a:gd name="connsiteX2" fmla="*/ 317500 w 3714750"/>
              <a:gd name="connsiteY2" fmla="*/ 130175 h 682625"/>
              <a:gd name="connsiteX3" fmla="*/ 266700 w 3714750"/>
              <a:gd name="connsiteY3" fmla="*/ 161925 h 682625"/>
              <a:gd name="connsiteX4" fmla="*/ 219075 w 3714750"/>
              <a:gd name="connsiteY4" fmla="*/ 193675 h 682625"/>
              <a:gd name="connsiteX5" fmla="*/ 174625 w 3714750"/>
              <a:gd name="connsiteY5" fmla="*/ 225425 h 682625"/>
              <a:gd name="connsiteX6" fmla="*/ 127000 w 3714750"/>
              <a:gd name="connsiteY6" fmla="*/ 266700 h 682625"/>
              <a:gd name="connsiteX7" fmla="*/ 95250 w 3714750"/>
              <a:gd name="connsiteY7" fmla="*/ 298450 h 682625"/>
              <a:gd name="connsiteX8" fmla="*/ 60325 w 3714750"/>
              <a:gd name="connsiteY8" fmla="*/ 342900 h 682625"/>
              <a:gd name="connsiteX9" fmla="*/ 34925 w 3714750"/>
              <a:gd name="connsiteY9" fmla="*/ 377825 h 682625"/>
              <a:gd name="connsiteX10" fmla="*/ 0 w 3714750"/>
              <a:gd name="connsiteY10" fmla="*/ 431800 h 682625"/>
              <a:gd name="connsiteX11" fmla="*/ 101600 w 3714750"/>
              <a:gd name="connsiteY11" fmla="*/ 498475 h 682625"/>
              <a:gd name="connsiteX12" fmla="*/ 120650 w 3714750"/>
              <a:gd name="connsiteY12" fmla="*/ 469900 h 682625"/>
              <a:gd name="connsiteX13" fmla="*/ 149225 w 3714750"/>
              <a:gd name="connsiteY13" fmla="*/ 434975 h 682625"/>
              <a:gd name="connsiteX14" fmla="*/ 190500 w 3714750"/>
              <a:gd name="connsiteY14" fmla="*/ 396875 h 682625"/>
              <a:gd name="connsiteX15" fmla="*/ 234950 w 3714750"/>
              <a:gd name="connsiteY15" fmla="*/ 358775 h 682625"/>
              <a:gd name="connsiteX16" fmla="*/ 314325 w 3714750"/>
              <a:gd name="connsiteY16" fmla="*/ 304800 h 682625"/>
              <a:gd name="connsiteX17" fmla="*/ 371475 w 3714750"/>
              <a:gd name="connsiteY17" fmla="*/ 273050 h 682625"/>
              <a:gd name="connsiteX18" fmla="*/ 431800 w 3714750"/>
              <a:gd name="connsiteY18" fmla="*/ 247650 h 682625"/>
              <a:gd name="connsiteX19" fmla="*/ 495300 w 3714750"/>
              <a:gd name="connsiteY19" fmla="*/ 222250 h 682625"/>
              <a:gd name="connsiteX20" fmla="*/ 565150 w 3714750"/>
              <a:gd name="connsiteY20" fmla="*/ 203200 h 682625"/>
              <a:gd name="connsiteX21" fmla="*/ 666750 w 3714750"/>
              <a:gd name="connsiteY21" fmla="*/ 184150 h 682625"/>
              <a:gd name="connsiteX22" fmla="*/ 733425 w 3714750"/>
              <a:gd name="connsiteY22" fmla="*/ 174625 h 682625"/>
              <a:gd name="connsiteX23" fmla="*/ 809625 w 3714750"/>
              <a:gd name="connsiteY23" fmla="*/ 165100 h 682625"/>
              <a:gd name="connsiteX24" fmla="*/ 876300 w 3714750"/>
              <a:gd name="connsiteY24" fmla="*/ 161925 h 682625"/>
              <a:gd name="connsiteX25" fmla="*/ 1000125 w 3714750"/>
              <a:gd name="connsiteY25" fmla="*/ 158750 h 682625"/>
              <a:gd name="connsiteX26" fmla="*/ 1085850 w 3714750"/>
              <a:gd name="connsiteY26" fmla="*/ 161925 h 682625"/>
              <a:gd name="connsiteX27" fmla="*/ 1244600 w 3714750"/>
              <a:gd name="connsiteY27" fmla="*/ 161925 h 682625"/>
              <a:gd name="connsiteX28" fmla="*/ 1117600 w 3714750"/>
              <a:gd name="connsiteY28" fmla="*/ 168275 h 682625"/>
              <a:gd name="connsiteX29" fmla="*/ 1254125 w 3714750"/>
              <a:gd name="connsiteY29" fmla="*/ 177800 h 682625"/>
              <a:gd name="connsiteX30" fmla="*/ 1384300 w 3714750"/>
              <a:gd name="connsiteY30" fmla="*/ 187325 h 682625"/>
              <a:gd name="connsiteX31" fmla="*/ 1489075 w 3714750"/>
              <a:gd name="connsiteY31" fmla="*/ 200025 h 682625"/>
              <a:gd name="connsiteX32" fmla="*/ 1692275 w 3714750"/>
              <a:gd name="connsiteY32" fmla="*/ 225425 h 682625"/>
              <a:gd name="connsiteX33" fmla="*/ 1844675 w 3714750"/>
              <a:gd name="connsiteY33" fmla="*/ 244475 h 682625"/>
              <a:gd name="connsiteX34" fmla="*/ 2070100 w 3714750"/>
              <a:gd name="connsiteY34" fmla="*/ 279400 h 682625"/>
              <a:gd name="connsiteX35" fmla="*/ 2603500 w 3714750"/>
              <a:gd name="connsiteY35" fmla="*/ 374650 h 682625"/>
              <a:gd name="connsiteX36" fmla="*/ 2965450 w 3714750"/>
              <a:gd name="connsiteY36" fmla="*/ 444500 h 682625"/>
              <a:gd name="connsiteX37" fmla="*/ 3089275 w 3714750"/>
              <a:gd name="connsiteY37" fmla="*/ 473075 h 682625"/>
              <a:gd name="connsiteX38" fmla="*/ 3171825 w 3714750"/>
              <a:gd name="connsiteY38" fmla="*/ 492125 h 682625"/>
              <a:gd name="connsiteX39" fmla="*/ 3270250 w 3714750"/>
              <a:gd name="connsiteY39" fmla="*/ 520700 h 682625"/>
              <a:gd name="connsiteX40" fmla="*/ 3330575 w 3714750"/>
              <a:gd name="connsiteY40" fmla="*/ 542925 h 682625"/>
              <a:gd name="connsiteX41" fmla="*/ 3413125 w 3714750"/>
              <a:gd name="connsiteY41" fmla="*/ 577850 h 682625"/>
              <a:gd name="connsiteX42" fmla="*/ 3467100 w 3714750"/>
              <a:gd name="connsiteY42" fmla="*/ 606425 h 682625"/>
              <a:gd name="connsiteX43" fmla="*/ 3498850 w 3714750"/>
              <a:gd name="connsiteY43" fmla="*/ 622300 h 682625"/>
              <a:gd name="connsiteX44" fmla="*/ 3533775 w 3714750"/>
              <a:gd name="connsiteY44" fmla="*/ 641350 h 682625"/>
              <a:gd name="connsiteX45" fmla="*/ 3575050 w 3714750"/>
              <a:gd name="connsiteY45" fmla="*/ 666750 h 682625"/>
              <a:gd name="connsiteX46" fmla="*/ 3603625 w 3714750"/>
              <a:gd name="connsiteY46" fmla="*/ 679450 h 682625"/>
              <a:gd name="connsiteX47" fmla="*/ 3629025 w 3714750"/>
              <a:gd name="connsiteY47" fmla="*/ 682625 h 682625"/>
              <a:gd name="connsiteX48" fmla="*/ 3651250 w 3714750"/>
              <a:gd name="connsiteY48" fmla="*/ 682625 h 682625"/>
              <a:gd name="connsiteX49" fmla="*/ 3679825 w 3714750"/>
              <a:gd name="connsiteY49" fmla="*/ 676275 h 682625"/>
              <a:gd name="connsiteX50" fmla="*/ 3695700 w 3714750"/>
              <a:gd name="connsiteY50" fmla="*/ 657225 h 682625"/>
              <a:gd name="connsiteX51" fmla="*/ 3711575 w 3714750"/>
              <a:gd name="connsiteY51" fmla="*/ 619125 h 682625"/>
              <a:gd name="connsiteX52" fmla="*/ 3714750 w 3714750"/>
              <a:gd name="connsiteY52" fmla="*/ 590550 h 682625"/>
              <a:gd name="connsiteX53" fmla="*/ 3714750 w 3714750"/>
              <a:gd name="connsiteY53" fmla="*/ 565150 h 682625"/>
              <a:gd name="connsiteX54" fmla="*/ 3711575 w 3714750"/>
              <a:gd name="connsiteY54" fmla="*/ 530225 h 682625"/>
              <a:gd name="connsiteX55" fmla="*/ 3705225 w 3714750"/>
              <a:gd name="connsiteY55" fmla="*/ 488950 h 682625"/>
              <a:gd name="connsiteX56" fmla="*/ 3692525 w 3714750"/>
              <a:gd name="connsiteY56" fmla="*/ 438150 h 682625"/>
              <a:gd name="connsiteX57" fmla="*/ 3660775 w 3714750"/>
              <a:gd name="connsiteY57" fmla="*/ 374650 h 682625"/>
              <a:gd name="connsiteX58" fmla="*/ 3625850 w 3714750"/>
              <a:gd name="connsiteY58" fmla="*/ 314325 h 682625"/>
              <a:gd name="connsiteX59" fmla="*/ 3600450 w 3714750"/>
              <a:gd name="connsiteY59" fmla="*/ 279400 h 682625"/>
              <a:gd name="connsiteX60" fmla="*/ 3556000 w 3714750"/>
              <a:gd name="connsiteY60" fmla="*/ 225425 h 682625"/>
              <a:gd name="connsiteX61" fmla="*/ 3476625 w 3714750"/>
              <a:gd name="connsiteY61" fmla="*/ 139700 h 682625"/>
              <a:gd name="connsiteX62" fmla="*/ 3416300 w 3714750"/>
              <a:gd name="connsiteY62" fmla="*/ 76200 h 682625"/>
              <a:gd name="connsiteX63" fmla="*/ 3390900 w 3714750"/>
              <a:gd name="connsiteY63" fmla="*/ 57150 h 682625"/>
              <a:gd name="connsiteX64" fmla="*/ 3381375 w 3714750"/>
              <a:gd name="connsiteY64" fmla="*/ 50800 h 682625"/>
              <a:gd name="connsiteX65" fmla="*/ 3368675 w 3714750"/>
              <a:gd name="connsiteY65" fmla="*/ 50800 h 682625"/>
              <a:gd name="connsiteX66" fmla="*/ 3359150 w 3714750"/>
              <a:gd name="connsiteY66" fmla="*/ 57150 h 682625"/>
              <a:gd name="connsiteX67" fmla="*/ 3349625 w 3714750"/>
              <a:gd name="connsiteY67" fmla="*/ 69850 h 682625"/>
              <a:gd name="connsiteX68" fmla="*/ 3349625 w 3714750"/>
              <a:gd name="connsiteY68" fmla="*/ 92075 h 682625"/>
              <a:gd name="connsiteX69" fmla="*/ 3352800 w 3714750"/>
              <a:gd name="connsiteY69" fmla="*/ 107950 h 682625"/>
              <a:gd name="connsiteX70" fmla="*/ 3371850 w 3714750"/>
              <a:gd name="connsiteY70" fmla="*/ 130175 h 682625"/>
              <a:gd name="connsiteX71" fmla="*/ 3400425 w 3714750"/>
              <a:gd name="connsiteY71" fmla="*/ 171450 h 682625"/>
              <a:gd name="connsiteX72" fmla="*/ 3422650 w 3714750"/>
              <a:gd name="connsiteY72" fmla="*/ 203200 h 682625"/>
              <a:gd name="connsiteX73" fmla="*/ 3435350 w 3714750"/>
              <a:gd name="connsiteY73" fmla="*/ 225425 h 682625"/>
              <a:gd name="connsiteX74" fmla="*/ 3435350 w 3714750"/>
              <a:gd name="connsiteY74" fmla="*/ 228600 h 682625"/>
              <a:gd name="connsiteX75" fmla="*/ 3435350 w 3714750"/>
              <a:gd name="connsiteY75" fmla="*/ 238125 h 682625"/>
              <a:gd name="connsiteX76" fmla="*/ 3425825 w 3714750"/>
              <a:gd name="connsiteY76" fmla="*/ 254000 h 682625"/>
              <a:gd name="connsiteX77" fmla="*/ 3406775 w 3714750"/>
              <a:gd name="connsiteY77" fmla="*/ 257175 h 682625"/>
              <a:gd name="connsiteX78" fmla="*/ 3384550 w 3714750"/>
              <a:gd name="connsiteY78" fmla="*/ 257175 h 682625"/>
              <a:gd name="connsiteX79" fmla="*/ 3308350 w 3714750"/>
              <a:gd name="connsiteY79" fmla="*/ 244475 h 682625"/>
              <a:gd name="connsiteX80" fmla="*/ 2508250 w 3714750"/>
              <a:gd name="connsiteY80" fmla="*/ 139700 h 682625"/>
              <a:gd name="connsiteX81" fmla="*/ 1790700 w 3714750"/>
              <a:gd name="connsiteY81" fmla="*/ 53975 h 682625"/>
              <a:gd name="connsiteX82" fmla="*/ 1377950 w 3714750"/>
              <a:gd name="connsiteY82" fmla="*/ 12700 h 682625"/>
              <a:gd name="connsiteX83" fmla="*/ 1187450 w 3714750"/>
              <a:gd name="connsiteY83" fmla="*/ 0 h 682625"/>
              <a:gd name="connsiteX84" fmla="*/ 1098550 w 3714750"/>
              <a:gd name="connsiteY84" fmla="*/ 0 h 682625"/>
              <a:gd name="connsiteX85" fmla="*/ 987425 w 3714750"/>
              <a:gd name="connsiteY85" fmla="*/ 3175 h 682625"/>
              <a:gd name="connsiteX86" fmla="*/ 873125 w 3714750"/>
              <a:gd name="connsiteY86" fmla="*/ 3175 h 682625"/>
              <a:gd name="connsiteX87" fmla="*/ 762000 w 3714750"/>
              <a:gd name="connsiteY87" fmla="*/ 12700 h 682625"/>
              <a:gd name="connsiteX88" fmla="*/ 619125 w 3714750"/>
              <a:gd name="connsiteY88" fmla="*/ 38100 h 682625"/>
              <a:gd name="connsiteX89" fmla="*/ 514350 w 3714750"/>
              <a:gd name="connsiteY89" fmla="*/ 60325 h 682625"/>
              <a:gd name="connsiteX0" fmla="*/ 514350 w 3714750"/>
              <a:gd name="connsiteY0" fmla="*/ 60325 h 682625"/>
              <a:gd name="connsiteX1" fmla="*/ 412750 w 3714750"/>
              <a:gd name="connsiteY1" fmla="*/ 88900 h 682625"/>
              <a:gd name="connsiteX2" fmla="*/ 317500 w 3714750"/>
              <a:gd name="connsiteY2" fmla="*/ 130175 h 682625"/>
              <a:gd name="connsiteX3" fmla="*/ 266700 w 3714750"/>
              <a:gd name="connsiteY3" fmla="*/ 161925 h 682625"/>
              <a:gd name="connsiteX4" fmla="*/ 219075 w 3714750"/>
              <a:gd name="connsiteY4" fmla="*/ 193675 h 682625"/>
              <a:gd name="connsiteX5" fmla="*/ 174625 w 3714750"/>
              <a:gd name="connsiteY5" fmla="*/ 225425 h 682625"/>
              <a:gd name="connsiteX6" fmla="*/ 127000 w 3714750"/>
              <a:gd name="connsiteY6" fmla="*/ 266700 h 682625"/>
              <a:gd name="connsiteX7" fmla="*/ 95250 w 3714750"/>
              <a:gd name="connsiteY7" fmla="*/ 298450 h 682625"/>
              <a:gd name="connsiteX8" fmla="*/ 60325 w 3714750"/>
              <a:gd name="connsiteY8" fmla="*/ 342900 h 682625"/>
              <a:gd name="connsiteX9" fmla="*/ 34925 w 3714750"/>
              <a:gd name="connsiteY9" fmla="*/ 377825 h 682625"/>
              <a:gd name="connsiteX10" fmla="*/ 0 w 3714750"/>
              <a:gd name="connsiteY10" fmla="*/ 431800 h 682625"/>
              <a:gd name="connsiteX11" fmla="*/ 101600 w 3714750"/>
              <a:gd name="connsiteY11" fmla="*/ 498475 h 682625"/>
              <a:gd name="connsiteX12" fmla="*/ 120650 w 3714750"/>
              <a:gd name="connsiteY12" fmla="*/ 469900 h 682625"/>
              <a:gd name="connsiteX13" fmla="*/ 149225 w 3714750"/>
              <a:gd name="connsiteY13" fmla="*/ 434975 h 682625"/>
              <a:gd name="connsiteX14" fmla="*/ 190500 w 3714750"/>
              <a:gd name="connsiteY14" fmla="*/ 396875 h 682625"/>
              <a:gd name="connsiteX15" fmla="*/ 234950 w 3714750"/>
              <a:gd name="connsiteY15" fmla="*/ 358775 h 682625"/>
              <a:gd name="connsiteX16" fmla="*/ 314325 w 3714750"/>
              <a:gd name="connsiteY16" fmla="*/ 304800 h 682625"/>
              <a:gd name="connsiteX17" fmla="*/ 371475 w 3714750"/>
              <a:gd name="connsiteY17" fmla="*/ 273050 h 682625"/>
              <a:gd name="connsiteX18" fmla="*/ 431800 w 3714750"/>
              <a:gd name="connsiteY18" fmla="*/ 247650 h 682625"/>
              <a:gd name="connsiteX19" fmla="*/ 495300 w 3714750"/>
              <a:gd name="connsiteY19" fmla="*/ 222250 h 682625"/>
              <a:gd name="connsiteX20" fmla="*/ 565150 w 3714750"/>
              <a:gd name="connsiteY20" fmla="*/ 203200 h 682625"/>
              <a:gd name="connsiteX21" fmla="*/ 666750 w 3714750"/>
              <a:gd name="connsiteY21" fmla="*/ 184150 h 682625"/>
              <a:gd name="connsiteX22" fmla="*/ 733425 w 3714750"/>
              <a:gd name="connsiteY22" fmla="*/ 174625 h 682625"/>
              <a:gd name="connsiteX23" fmla="*/ 809625 w 3714750"/>
              <a:gd name="connsiteY23" fmla="*/ 165100 h 682625"/>
              <a:gd name="connsiteX24" fmla="*/ 876300 w 3714750"/>
              <a:gd name="connsiteY24" fmla="*/ 161925 h 682625"/>
              <a:gd name="connsiteX25" fmla="*/ 1000125 w 3714750"/>
              <a:gd name="connsiteY25" fmla="*/ 158750 h 682625"/>
              <a:gd name="connsiteX26" fmla="*/ 1085850 w 3714750"/>
              <a:gd name="connsiteY26" fmla="*/ 161925 h 682625"/>
              <a:gd name="connsiteX27" fmla="*/ 1117600 w 3714750"/>
              <a:gd name="connsiteY27" fmla="*/ 168275 h 682625"/>
              <a:gd name="connsiteX28" fmla="*/ 1254125 w 3714750"/>
              <a:gd name="connsiteY28" fmla="*/ 177800 h 682625"/>
              <a:gd name="connsiteX29" fmla="*/ 1384300 w 3714750"/>
              <a:gd name="connsiteY29" fmla="*/ 187325 h 682625"/>
              <a:gd name="connsiteX30" fmla="*/ 1489075 w 3714750"/>
              <a:gd name="connsiteY30" fmla="*/ 200025 h 682625"/>
              <a:gd name="connsiteX31" fmla="*/ 1692275 w 3714750"/>
              <a:gd name="connsiteY31" fmla="*/ 225425 h 682625"/>
              <a:gd name="connsiteX32" fmla="*/ 1844675 w 3714750"/>
              <a:gd name="connsiteY32" fmla="*/ 244475 h 682625"/>
              <a:gd name="connsiteX33" fmla="*/ 2070100 w 3714750"/>
              <a:gd name="connsiteY33" fmla="*/ 279400 h 682625"/>
              <a:gd name="connsiteX34" fmla="*/ 2603500 w 3714750"/>
              <a:gd name="connsiteY34" fmla="*/ 374650 h 682625"/>
              <a:gd name="connsiteX35" fmla="*/ 2965450 w 3714750"/>
              <a:gd name="connsiteY35" fmla="*/ 444500 h 682625"/>
              <a:gd name="connsiteX36" fmla="*/ 3089275 w 3714750"/>
              <a:gd name="connsiteY36" fmla="*/ 473075 h 682625"/>
              <a:gd name="connsiteX37" fmla="*/ 3171825 w 3714750"/>
              <a:gd name="connsiteY37" fmla="*/ 492125 h 682625"/>
              <a:gd name="connsiteX38" fmla="*/ 3270250 w 3714750"/>
              <a:gd name="connsiteY38" fmla="*/ 520700 h 682625"/>
              <a:gd name="connsiteX39" fmla="*/ 3330575 w 3714750"/>
              <a:gd name="connsiteY39" fmla="*/ 542925 h 682625"/>
              <a:gd name="connsiteX40" fmla="*/ 3413125 w 3714750"/>
              <a:gd name="connsiteY40" fmla="*/ 577850 h 682625"/>
              <a:gd name="connsiteX41" fmla="*/ 3467100 w 3714750"/>
              <a:gd name="connsiteY41" fmla="*/ 606425 h 682625"/>
              <a:gd name="connsiteX42" fmla="*/ 3498850 w 3714750"/>
              <a:gd name="connsiteY42" fmla="*/ 622300 h 682625"/>
              <a:gd name="connsiteX43" fmla="*/ 3533775 w 3714750"/>
              <a:gd name="connsiteY43" fmla="*/ 641350 h 682625"/>
              <a:gd name="connsiteX44" fmla="*/ 3575050 w 3714750"/>
              <a:gd name="connsiteY44" fmla="*/ 666750 h 682625"/>
              <a:gd name="connsiteX45" fmla="*/ 3603625 w 3714750"/>
              <a:gd name="connsiteY45" fmla="*/ 679450 h 682625"/>
              <a:gd name="connsiteX46" fmla="*/ 3629025 w 3714750"/>
              <a:gd name="connsiteY46" fmla="*/ 682625 h 682625"/>
              <a:gd name="connsiteX47" fmla="*/ 3651250 w 3714750"/>
              <a:gd name="connsiteY47" fmla="*/ 682625 h 682625"/>
              <a:gd name="connsiteX48" fmla="*/ 3679825 w 3714750"/>
              <a:gd name="connsiteY48" fmla="*/ 676275 h 682625"/>
              <a:gd name="connsiteX49" fmla="*/ 3695700 w 3714750"/>
              <a:gd name="connsiteY49" fmla="*/ 657225 h 682625"/>
              <a:gd name="connsiteX50" fmla="*/ 3711575 w 3714750"/>
              <a:gd name="connsiteY50" fmla="*/ 619125 h 682625"/>
              <a:gd name="connsiteX51" fmla="*/ 3714750 w 3714750"/>
              <a:gd name="connsiteY51" fmla="*/ 590550 h 682625"/>
              <a:gd name="connsiteX52" fmla="*/ 3714750 w 3714750"/>
              <a:gd name="connsiteY52" fmla="*/ 565150 h 682625"/>
              <a:gd name="connsiteX53" fmla="*/ 3711575 w 3714750"/>
              <a:gd name="connsiteY53" fmla="*/ 530225 h 682625"/>
              <a:gd name="connsiteX54" fmla="*/ 3705225 w 3714750"/>
              <a:gd name="connsiteY54" fmla="*/ 488950 h 682625"/>
              <a:gd name="connsiteX55" fmla="*/ 3692525 w 3714750"/>
              <a:gd name="connsiteY55" fmla="*/ 438150 h 682625"/>
              <a:gd name="connsiteX56" fmla="*/ 3660775 w 3714750"/>
              <a:gd name="connsiteY56" fmla="*/ 374650 h 682625"/>
              <a:gd name="connsiteX57" fmla="*/ 3625850 w 3714750"/>
              <a:gd name="connsiteY57" fmla="*/ 314325 h 682625"/>
              <a:gd name="connsiteX58" fmla="*/ 3600450 w 3714750"/>
              <a:gd name="connsiteY58" fmla="*/ 279400 h 682625"/>
              <a:gd name="connsiteX59" fmla="*/ 3556000 w 3714750"/>
              <a:gd name="connsiteY59" fmla="*/ 225425 h 682625"/>
              <a:gd name="connsiteX60" fmla="*/ 3476625 w 3714750"/>
              <a:gd name="connsiteY60" fmla="*/ 139700 h 682625"/>
              <a:gd name="connsiteX61" fmla="*/ 3416300 w 3714750"/>
              <a:gd name="connsiteY61" fmla="*/ 76200 h 682625"/>
              <a:gd name="connsiteX62" fmla="*/ 3390900 w 3714750"/>
              <a:gd name="connsiteY62" fmla="*/ 57150 h 682625"/>
              <a:gd name="connsiteX63" fmla="*/ 3381375 w 3714750"/>
              <a:gd name="connsiteY63" fmla="*/ 50800 h 682625"/>
              <a:gd name="connsiteX64" fmla="*/ 3368675 w 3714750"/>
              <a:gd name="connsiteY64" fmla="*/ 50800 h 682625"/>
              <a:gd name="connsiteX65" fmla="*/ 3359150 w 3714750"/>
              <a:gd name="connsiteY65" fmla="*/ 57150 h 682625"/>
              <a:gd name="connsiteX66" fmla="*/ 3349625 w 3714750"/>
              <a:gd name="connsiteY66" fmla="*/ 69850 h 682625"/>
              <a:gd name="connsiteX67" fmla="*/ 3349625 w 3714750"/>
              <a:gd name="connsiteY67" fmla="*/ 92075 h 682625"/>
              <a:gd name="connsiteX68" fmla="*/ 3352800 w 3714750"/>
              <a:gd name="connsiteY68" fmla="*/ 107950 h 682625"/>
              <a:gd name="connsiteX69" fmla="*/ 3371850 w 3714750"/>
              <a:gd name="connsiteY69" fmla="*/ 130175 h 682625"/>
              <a:gd name="connsiteX70" fmla="*/ 3400425 w 3714750"/>
              <a:gd name="connsiteY70" fmla="*/ 171450 h 682625"/>
              <a:gd name="connsiteX71" fmla="*/ 3422650 w 3714750"/>
              <a:gd name="connsiteY71" fmla="*/ 203200 h 682625"/>
              <a:gd name="connsiteX72" fmla="*/ 3435350 w 3714750"/>
              <a:gd name="connsiteY72" fmla="*/ 225425 h 682625"/>
              <a:gd name="connsiteX73" fmla="*/ 3435350 w 3714750"/>
              <a:gd name="connsiteY73" fmla="*/ 228600 h 682625"/>
              <a:gd name="connsiteX74" fmla="*/ 3435350 w 3714750"/>
              <a:gd name="connsiteY74" fmla="*/ 238125 h 682625"/>
              <a:gd name="connsiteX75" fmla="*/ 3425825 w 3714750"/>
              <a:gd name="connsiteY75" fmla="*/ 254000 h 682625"/>
              <a:gd name="connsiteX76" fmla="*/ 3406775 w 3714750"/>
              <a:gd name="connsiteY76" fmla="*/ 257175 h 682625"/>
              <a:gd name="connsiteX77" fmla="*/ 3384550 w 3714750"/>
              <a:gd name="connsiteY77" fmla="*/ 257175 h 682625"/>
              <a:gd name="connsiteX78" fmla="*/ 3308350 w 3714750"/>
              <a:gd name="connsiteY78" fmla="*/ 244475 h 682625"/>
              <a:gd name="connsiteX79" fmla="*/ 2508250 w 3714750"/>
              <a:gd name="connsiteY79" fmla="*/ 139700 h 682625"/>
              <a:gd name="connsiteX80" fmla="*/ 1790700 w 3714750"/>
              <a:gd name="connsiteY80" fmla="*/ 53975 h 682625"/>
              <a:gd name="connsiteX81" fmla="*/ 1377950 w 3714750"/>
              <a:gd name="connsiteY81" fmla="*/ 12700 h 682625"/>
              <a:gd name="connsiteX82" fmla="*/ 1187450 w 3714750"/>
              <a:gd name="connsiteY82" fmla="*/ 0 h 682625"/>
              <a:gd name="connsiteX83" fmla="*/ 1098550 w 3714750"/>
              <a:gd name="connsiteY83" fmla="*/ 0 h 682625"/>
              <a:gd name="connsiteX84" fmla="*/ 987425 w 3714750"/>
              <a:gd name="connsiteY84" fmla="*/ 3175 h 682625"/>
              <a:gd name="connsiteX85" fmla="*/ 873125 w 3714750"/>
              <a:gd name="connsiteY85" fmla="*/ 3175 h 682625"/>
              <a:gd name="connsiteX86" fmla="*/ 762000 w 3714750"/>
              <a:gd name="connsiteY86" fmla="*/ 12700 h 682625"/>
              <a:gd name="connsiteX87" fmla="*/ 619125 w 3714750"/>
              <a:gd name="connsiteY87" fmla="*/ 38100 h 682625"/>
              <a:gd name="connsiteX88" fmla="*/ 514350 w 3714750"/>
              <a:gd name="connsiteY88" fmla="*/ 60325 h 682625"/>
              <a:gd name="connsiteX0" fmla="*/ 728083 w 3928483"/>
              <a:gd name="connsiteY0" fmla="*/ 60325 h 960590"/>
              <a:gd name="connsiteX1" fmla="*/ 626483 w 3928483"/>
              <a:gd name="connsiteY1" fmla="*/ 88900 h 960590"/>
              <a:gd name="connsiteX2" fmla="*/ 531233 w 3928483"/>
              <a:gd name="connsiteY2" fmla="*/ 130175 h 960590"/>
              <a:gd name="connsiteX3" fmla="*/ 480433 w 3928483"/>
              <a:gd name="connsiteY3" fmla="*/ 161925 h 960590"/>
              <a:gd name="connsiteX4" fmla="*/ 432808 w 3928483"/>
              <a:gd name="connsiteY4" fmla="*/ 193675 h 960590"/>
              <a:gd name="connsiteX5" fmla="*/ 388358 w 3928483"/>
              <a:gd name="connsiteY5" fmla="*/ 225425 h 960590"/>
              <a:gd name="connsiteX6" fmla="*/ 340733 w 3928483"/>
              <a:gd name="connsiteY6" fmla="*/ 266700 h 960590"/>
              <a:gd name="connsiteX7" fmla="*/ 308983 w 3928483"/>
              <a:gd name="connsiteY7" fmla="*/ 298450 h 960590"/>
              <a:gd name="connsiteX8" fmla="*/ 274058 w 3928483"/>
              <a:gd name="connsiteY8" fmla="*/ 342900 h 960590"/>
              <a:gd name="connsiteX9" fmla="*/ 248658 w 3928483"/>
              <a:gd name="connsiteY9" fmla="*/ 377825 h 960590"/>
              <a:gd name="connsiteX10" fmla="*/ 213733 w 3928483"/>
              <a:gd name="connsiteY10" fmla="*/ 431800 h 960590"/>
              <a:gd name="connsiteX11" fmla="*/ 0 w 3928483"/>
              <a:gd name="connsiteY11" fmla="*/ 960590 h 960590"/>
              <a:gd name="connsiteX12" fmla="*/ 334383 w 3928483"/>
              <a:gd name="connsiteY12" fmla="*/ 469900 h 960590"/>
              <a:gd name="connsiteX13" fmla="*/ 362958 w 3928483"/>
              <a:gd name="connsiteY13" fmla="*/ 434975 h 960590"/>
              <a:gd name="connsiteX14" fmla="*/ 404233 w 3928483"/>
              <a:gd name="connsiteY14" fmla="*/ 396875 h 960590"/>
              <a:gd name="connsiteX15" fmla="*/ 448683 w 3928483"/>
              <a:gd name="connsiteY15" fmla="*/ 358775 h 960590"/>
              <a:gd name="connsiteX16" fmla="*/ 528058 w 3928483"/>
              <a:gd name="connsiteY16" fmla="*/ 304800 h 960590"/>
              <a:gd name="connsiteX17" fmla="*/ 585208 w 3928483"/>
              <a:gd name="connsiteY17" fmla="*/ 273050 h 960590"/>
              <a:gd name="connsiteX18" fmla="*/ 645533 w 3928483"/>
              <a:gd name="connsiteY18" fmla="*/ 247650 h 960590"/>
              <a:gd name="connsiteX19" fmla="*/ 709033 w 3928483"/>
              <a:gd name="connsiteY19" fmla="*/ 222250 h 960590"/>
              <a:gd name="connsiteX20" fmla="*/ 778883 w 3928483"/>
              <a:gd name="connsiteY20" fmla="*/ 203200 h 960590"/>
              <a:gd name="connsiteX21" fmla="*/ 880483 w 3928483"/>
              <a:gd name="connsiteY21" fmla="*/ 184150 h 960590"/>
              <a:gd name="connsiteX22" fmla="*/ 947158 w 3928483"/>
              <a:gd name="connsiteY22" fmla="*/ 174625 h 960590"/>
              <a:gd name="connsiteX23" fmla="*/ 1023358 w 3928483"/>
              <a:gd name="connsiteY23" fmla="*/ 165100 h 960590"/>
              <a:gd name="connsiteX24" fmla="*/ 1090033 w 3928483"/>
              <a:gd name="connsiteY24" fmla="*/ 161925 h 960590"/>
              <a:gd name="connsiteX25" fmla="*/ 1213858 w 3928483"/>
              <a:gd name="connsiteY25" fmla="*/ 158750 h 960590"/>
              <a:gd name="connsiteX26" fmla="*/ 1299583 w 3928483"/>
              <a:gd name="connsiteY26" fmla="*/ 161925 h 960590"/>
              <a:gd name="connsiteX27" fmla="*/ 1331333 w 3928483"/>
              <a:gd name="connsiteY27" fmla="*/ 168275 h 960590"/>
              <a:gd name="connsiteX28" fmla="*/ 1467858 w 3928483"/>
              <a:gd name="connsiteY28" fmla="*/ 177800 h 960590"/>
              <a:gd name="connsiteX29" fmla="*/ 1598033 w 3928483"/>
              <a:gd name="connsiteY29" fmla="*/ 187325 h 960590"/>
              <a:gd name="connsiteX30" fmla="*/ 1702808 w 3928483"/>
              <a:gd name="connsiteY30" fmla="*/ 200025 h 960590"/>
              <a:gd name="connsiteX31" fmla="*/ 1906008 w 3928483"/>
              <a:gd name="connsiteY31" fmla="*/ 225425 h 960590"/>
              <a:gd name="connsiteX32" fmla="*/ 2058408 w 3928483"/>
              <a:gd name="connsiteY32" fmla="*/ 244475 h 960590"/>
              <a:gd name="connsiteX33" fmla="*/ 2283833 w 3928483"/>
              <a:gd name="connsiteY33" fmla="*/ 279400 h 960590"/>
              <a:gd name="connsiteX34" fmla="*/ 2817233 w 3928483"/>
              <a:gd name="connsiteY34" fmla="*/ 374650 h 960590"/>
              <a:gd name="connsiteX35" fmla="*/ 3179183 w 3928483"/>
              <a:gd name="connsiteY35" fmla="*/ 444500 h 960590"/>
              <a:gd name="connsiteX36" fmla="*/ 3303008 w 3928483"/>
              <a:gd name="connsiteY36" fmla="*/ 473075 h 960590"/>
              <a:gd name="connsiteX37" fmla="*/ 3385558 w 3928483"/>
              <a:gd name="connsiteY37" fmla="*/ 492125 h 960590"/>
              <a:gd name="connsiteX38" fmla="*/ 3483983 w 3928483"/>
              <a:gd name="connsiteY38" fmla="*/ 520700 h 960590"/>
              <a:gd name="connsiteX39" fmla="*/ 3544308 w 3928483"/>
              <a:gd name="connsiteY39" fmla="*/ 542925 h 960590"/>
              <a:gd name="connsiteX40" fmla="*/ 3626858 w 3928483"/>
              <a:gd name="connsiteY40" fmla="*/ 577850 h 960590"/>
              <a:gd name="connsiteX41" fmla="*/ 3680833 w 3928483"/>
              <a:gd name="connsiteY41" fmla="*/ 606425 h 960590"/>
              <a:gd name="connsiteX42" fmla="*/ 3712583 w 3928483"/>
              <a:gd name="connsiteY42" fmla="*/ 622300 h 960590"/>
              <a:gd name="connsiteX43" fmla="*/ 3747508 w 3928483"/>
              <a:gd name="connsiteY43" fmla="*/ 641350 h 960590"/>
              <a:gd name="connsiteX44" fmla="*/ 3788783 w 3928483"/>
              <a:gd name="connsiteY44" fmla="*/ 666750 h 960590"/>
              <a:gd name="connsiteX45" fmla="*/ 3817358 w 3928483"/>
              <a:gd name="connsiteY45" fmla="*/ 679450 h 960590"/>
              <a:gd name="connsiteX46" fmla="*/ 3842758 w 3928483"/>
              <a:gd name="connsiteY46" fmla="*/ 682625 h 960590"/>
              <a:gd name="connsiteX47" fmla="*/ 3864983 w 3928483"/>
              <a:gd name="connsiteY47" fmla="*/ 682625 h 960590"/>
              <a:gd name="connsiteX48" fmla="*/ 3893558 w 3928483"/>
              <a:gd name="connsiteY48" fmla="*/ 676275 h 960590"/>
              <a:gd name="connsiteX49" fmla="*/ 3909433 w 3928483"/>
              <a:gd name="connsiteY49" fmla="*/ 657225 h 960590"/>
              <a:gd name="connsiteX50" fmla="*/ 3925308 w 3928483"/>
              <a:gd name="connsiteY50" fmla="*/ 619125 h 960590"/>
              <a:gd name="connsiteX51" fmla="*/ 3928483 w 3928483"/>
              <a:gd name="connsiteY51" fmla="*/ 590550 h 960590"/>
              <a:gd name="connsiteX52" fmla="*/ 3928483 w 3928483"/>
              <a:gd name="connsiteY52" fmla="*/ 565150 h 960590"/>
              <a:gd name="connsiteX53" fmla="*/ 3925308 w 3928483"/>
              <a:gd name="connsiteY53" fmla="*/ 530225 h 960590"/>
              <a:gd name="connsiteX54" fmla="*/ 3918958 w 3928483"/>
              <a:gd name="connsiteY54" fmla="*/ 488950 h 960590"/>
              <a:gd name="connsiteX55" fmla="*/ 3906258 w 3928483"/>
              <a:gd name="connsiteY55" fmla="*/ 438150 h 960590"/>
              <a:gd name="connsiteX56" fmla="*/ 3874508 w 3928483"/>
              <a:gd name="connsiteY56" fmla="*/ 374650 h 960590"/>
              <a:gd name="connsiteX57" fmla="*/ 3839583 w 3928483"/>
              <a:gd name="connsiteY57" fmla="*/ 314325 h 960590"/>
              <a:gd name="connsiteX58" fmla="*/ 3814183 w 3928483"/>
              <a:gd name="connsiteY58" fmla="*/ 279400 h 960590"/>
              <a:gd name="connsiteX59" fmla="*/ 3769733 w 3928483"/>
              <a:gd name="connsiteY59" fmla="*/ 225425 h 960590"/>
              <a:gd name="connsiteX60" fmla="*/ 3690358 w 3928483"/>
              <a:gd name="connsiteY60" fmla="*/ 139700 h 960590"/>
              <a:gd name="connsiteX61" fmla="*/ 3630033 w 3928483"/>
              <a:gd name="connsiteY61" fmla="*/ 76200 h 960590"/>
              <a:gd name="connsiteX62" fmla="*/ 3604633 w 3928483"/>
              <a:gd name="connsiteY62" fmla="*/ 57150 h 960590"/>
              <a:gd name="connsiteX63" fmla="*/ 3595108 w 3928483"/>
              <a:gd name="connsiteY63" fmla="*/ 50800 h 960590"/>
              <a:gd name="connsiteX64" fmla="*/ 3582408 w 3928483"/>
              <a:gd name="connsiteY64" fmla="*/ 50800 h 960590"/>
              <a:gd name="connsiteX65" fmla="*/ 3572883 w 3928483"/>
              <a:gd name="connsiteY65" fmla="*/ 57150 h 960590"/>
              <a:gd name="connsiteX66" fmla="*/ 3563358 w 3928483"/>
              <a:gd name="connsiteY66" fmla="*/ 69850 h 960590"/>
              <a:gd name="connsiteX67" fmla="*/ 3563358 w 3928483"/>
              <a:gd name="connsiteY67" fmla="*/ 92075 h 960590"/>
              <a:gd name="connsiteX68" fmla="*/ 3566533 w 3928483"/>
              <a:gd name="connsiteY68" fmla="*/ 107950 h 960590"/>
              <a:gd name="connsiteX69" fmla="*/ 3585583 w 3928483"/>
              <a:gd name="connsiteY69" fmla="*/ 130175 h 960590"/>
              <a:gd name="connsiteX70" fmla="*/ 3614158 w 3928483"/>
              <a:gd name="connsiteY70" fmla="*/ 171450 h 960590"/>
              <a:gd name="connsiteX71" fmla="*/ 3636383 w 3928483"/>
              <a:gd name="connsiteY71" fmla="*/ 203200 h 960590"/>
              <a:gd name="connsiteX72" fmla="*/ 3649083 w 3928483"/>
              <a:gd name="connsiteY72" fmla="*/ 225425 h 960590"/>
              <a:gd name="connsiteX73" fmla="*/ 3649083 w 3928483"/>
              <a:gd name="connsiteY73" fmla="*/ 228600 h 960590"/>
              <a:gd name="connsiteX74" fmla="*/ 3649083 w 3928483"/>
              <a:gd name="connsiteY74" fmla="*/ 238125 h 960590"/>
              <a:gd name="connsiteX75" fmla="*/ 3639558 w 3928483"/>
              <a:gd name="connsiteY75" fmla="*/ 254000 h 960590"/>
              <a:gd name="connsiteX76" fmla="*/ 3620508 w 3928483"/>
              <a:gd name="connsiteY76" fmla="*/ 257175 h 960590"/>
              <a:gd name="connsiteX77" fmla="*/ 3598283 w 3928483"/>
              <a:gd name="connsiteY77" fmla="*/ 257175 h 960590"/>
              <a:gd name="connsiteX78" fmla="*/ 3522083 w 3928483"/>
              <a:gd name="connsiteY78" fmla="*/ 244475 h 960590"/>
              <a:gd name="connsiteX79" fmla="*/ 2721983 w 3928483"/>
              <a:gd name="connsiteY79" fmla="*/ 139700 h 960590"/>
              <a:gd name="connsiteX80" fmla="*/ 2004433 w 3928483"/>
              <a:gd name="connsiteY80" fmla="*/ 53975 h 960590"/>
              <a:gd name="connsiteX81" fmla="*/ 1591683 w 3928483"/>
              <a:gd name="connsiteY81" fmla="*/ 12700 h 960590"/>
              <a:gd name="connsiteX82" fmla="*/ 1401183 w 3928483"/>
              <a:gd name="connsiteY82" fmla="*/ 0 h 960590"/>
              <a:gd name="connsiteX83" fmla="*/ 1312283 w 3928483"/>
              <a:gd name="connsiteY83" fmla="*/ 0 h 960590"/>
              <a:gd name="connsiteX84" fmla="*/ 1201158 w 3928483"/>
              <a:gd name="connsiteY84" fmla="*/ 3175 h 960590"/>
              <a:gd name="connsiteX85" fmla="*/ 1086858 w 3928483"/>
              <a:gd name="connsiteY85" fmla="*/ 3175 h 960590"/>
              <a:gd name="connsiteX86" fmla="*/ 975733 w 3928483"/>
              <a:gd name="connsiteY86" fmla="*/ 12700 h 960590"/>
              <a:gd name="connsiteX87" fmla="*/ 832858 w 3928483"/>
              <a:gd name="connsiteY87" fmla="*/ 38100 h 960590"/>
              <a:gd name="connsiteX88" fmla="*/ 728083 w 3928483"/>
              <a:gd name="connsiteY88" fmla="*/ 60325 h 960590"/>
              <a:gd name="connsiteX0" fmla="*/ 913841 w 4114241"/>
              <a:gd name="connsiteY0" fmla="*/ 60325 h 952422"/>
              <a:gd name="connsiteX1" fmla="*/ 812241 w 4114241"/>
              <a:gd name="connsiteY1" fmla="*/ 88900 h 952422"/>
              <a:gd name="connsiteX2" fmla="*/ 716991 w 4114241"/>
              <a:gd name="connsiteY2" fmla="*/ 130175 h 952422"/>
              <a:gd name="connsiteX3" fmla="*/ 666191 w 4114241"/>
              <a:gd name="connsiteY3" fmla="*/ 161925 h 952422"/>
              <a:gd name="connsiteX4" fmla="*/ 618566 w 4114241"/>
              <a:gd name="connsiteY4" fmla="*/ 193675 h 952422"/>
              <a:gd name="connsiteX5" fmla="*/ 574116 w 4114241"/>
              <a:gd name="connsiteY5" fmla="*/ 225425 h 952422"/>
              <a:gd name="connsiteX6" fmla="*/ 526491 w 4114241"/>
              <a:gd name="connsiteY6" fmla="*/ 266700 h 952422"/>
              <a:gd name="connsiteX7" fmla="*/ 494741 w 4114241"/>
              <a:gd name="connsiteY7" fmla="*/ 298450 h 952422"/>
              <a:gd name="connsiteX8" fmla="*/ 459816 w 4114241"/>
              <a:gd name="connsiteY8" fmla="*/ 342900 h 952422"/>
              <a:gd name="connsiteX9" fmla="*/ 434416 w 4114241"/>
              <a:gd name="connsiteY9" fmla="*/ 377825 h 952422"/>
              <a:gd name="connsiteX10" fmla="*/ 399491 w 4114241"/>
              <a:gd name="connsiteY10" fmla="*/ 431800 h 952422"/>
              <a:gd name="connsiteX11" fmla="*/ 0 w 4114241"/>
              <a:gd name="connsiteY11" fmla="*/ 952422 h 952422"/>
              <a:gd name="connsiteX12" fmla="*/ 520141 w 4114241"/>
              <a:gd name="connsiteY12" fmla="*/ 469900 h 952422"/>
              <a:gd name="connsiteX13" fmla="*/ 548716 w 4114241"/>
              <a:gd name="connsiteY13" fmla="*/ 434975 h 952422"/>
              <a:gd name="connsiteX14" fmla="*/ 589991 w 4114241"/>
              <a:gd name="connsiteY14" fmla="*/ 396875 h 952422"/>
              <a:gd name="connsiteX15" fmla="*/ 634441 w 4114241"/>
              <a:gd name="connsiteY15" fmla="*/ 358775 h 952422"/>
              <a:gd name="connsiteX16" fmla="*/ 713816 w 4114241"/>
              <a:gd name="connsiteY16" fmla="*/ 304800 h 952422"/>
              <a:gd name="connsiteX17" fmla="*/ 770966 w 4114241"/>
              <a:gd name="connsiteY17" fmla="*/ 273050 h 952422"/>
              <a:gd name="connsiteX18" fmla="*/ 831291 w 4114241"/>
              <a:gd name="connsiteY18" fmla="*/ 247650 h 952422"/>
              <a:gd name="connsiteX19" fmla="*/ 894791 w 4114241"/>
              <a:gd name="connsiteY19" fmla="*/ 222250 h 952422"/>
              <a:gd name="connsiteX20" fmla="*/ 964641 w 4114241"/>
              <a:gd name="connsiteY20" fmla="*/ 203200 h 952422"/>
              <a:gd name="connsiteX21" fmla="*/ 1066241 w 4114241"/>
              <a:gd name="connsiteY21" fmla="*/ 184150 h 952422"/>
              <a:gd name="connsiteX22" fmla="*/ 1132916 w 4114241"/>
              <a:gd name="connsiteY22" fmla="*/ 174625 h 952422"/>
              <a:gd name="connsiteX23" fmla="*/ 1209116 w 4114241"/>
              <a:gd name="connsiteY23" fmla="*/ 165100 h 952422"/>
              <a:gd name="connsiteX24" fmla="*/ 1275791 w 4114241"/>
              <a:gd name="connsiteY24" fmla="*/ 161925 h 952422"/>
              <a:gd name="connsiteX25" fmla="*/ 1399616 w 4114241"/>
              <a:gd name="connsiteY25" fmla="*/ 158750 h 952422"/>
              <a:gd name="connsiteX26" fmla="*/ 1485341 w 4114241"/>
              <a:gd name="connsiteY26" fmla="*/ 161925 h 952422"/>
              <a:gd name="connsiteX27" fmla="*/ 1517091 w 4114241"/>
              <a:gd name="connsiteY27" fmla="*/ 168275 h 952422"/>
              <a:gd name="connsiteX28" fmla="*/ 1653616 w 4114241"/>
              <a:gd name="connsiteY28" fmla="*/ 177800 h 952422"/>
              <a:gd name="connsiteX29" fmla="*/ 1783791 w 4114241"/>
              <a:gd name="connsiteY29" fmla="*/ 187325 h 952422"/>
              <a:gd name="connsiteX30" fmla="*/ 1888566 w 4114241"/>
              <a:gd name="connsiteY30" fmla="*/ 200025 h 952422"/>
              <a:gd name="connsiteX31" fmla="*/ 2091766 w 4114241"/>
              <a:gd name="connsiteY31" fmla="*/ 225425 h 952422"/>
              <a:gd name="connsiteX32" fmla="*/ 2244166 w 4114241"/>
              <a:gd name="connsiteY32" fmla="*/ 244475 h 952422"/>
              <a:gd name="connsiteX33" fmla="*/ 2469591 w 4114241"/>
              <a:gd name="connsiteY33" fmla="*/ 279400 h 952422"/>
              <a:gd name="connsiteX34" fmla="*/ 3002991 w 4114241"/>
              <a:gd name="connsiteY34" fmla="*/ 374650 h 952422"/>
              <a:gd name="connsiteX35" fmla="*/ 3364941 w 4114241"/>
              <a:gd name="connsiteY35" fmla="*/ 444500 h 952422"/>
              <a:gd name="connsiteX36" fmla="*/ 3488766 w 4114241"/>
              <a:gd name="connsiteY36" fmla="*/ 473075 h 952422"/>
              <a:gd name="connsiteX37" fmla="*/ 3571316 w 4114241"/>
              <a:gd name="connsiteY37" fmla="*/ 492125 h 952422"/>
              <a:gd name="connsiteX38" fmla="*/ 3669741 w 4114241"/>
              <a:gd name="connsiteY38" fmla="*/ 520700 h 952422"/>
              <a:gd name="connsiteX39" fmla="*/ 3730066 w 4114241"/>
              <a:gd name="connsiteY39" fmla="*/ 542925 h 952422"/>
              <a:gd name="connsiteX40" fmla="*/ 3812616 w 4114241"/>
              <a:gd name="connsiteY40" fmla="*/ 577850 h 952422"/>
              <a:gd name="connsiteX41" fmla="*/ 3866591 w 4114241"/>
              <a:gd name="connsiteY41" fmla="*/ 606425 h 952422"/>
              <a:gd name="connsiteX42" fmla="*/ 3898341 w 4114241"/>
              <a:gd name="connsiteY42" fmla="*/ 622300 h 952422"/>
              <a:gd name="connsiteX43" fmla="*/ 3933266 w 4114241"/>
              <a:gd name="connsiteY43" fmla="*/ 641350 h 952422"/>
              <a:gd name="connsiteX44" fmla="*/ 3974541 w 4114241"/>
              <a:gd name="connsiteY44" fmla="*/ 666750 h 952422"/>
              <a:gd name="connsiteX45" fmla="*/ 4003116 w 4114241"/>
              <a:gd name="connsiteY45" fmla="*/ 679450 h 952422"/>
              <a:gd name="connsiteX46" fmla="*/ 4028516 w 4114241"/>
              <a:gd name="connsiteY46" fmla="*/ 682625 h 952422"/>
              <a:gd name="connsiteX47" fmla="*/ 4050741 w 4114241"/>
              <a:gd name="connsiteY47" fmla="*/ 682625 h 952422"/>
              <a:gd name="connsiteX48" fmla="*/ 4079316 w 4114241"/>
              <a:gd name="connsiteY48" fmla="*/ 676275 h 952422"/>
              <a:gd name="connsiteX49" fmla="*/ 4095191 w 4114241"/>
              <a:gd name="connsiteY49" fmla="*/ 657225 h 952422"/>
              <a:gd name="connsiteX50" fmla="*/ 4111066 w 4114241"/>
              <a:gd name="connsiteY50" fmla="*/ 619125 h 952422"/>
              <a:gd name="connsiteX51" fmla="*/ 4114241 w 4114241"/>
              <a:gd name="connsiteY51" fmla="*/ 590550 h 952422"/>
              <a:gd name="connsiteX52" fmla="*/ 4114241 w 4114241"/>
              <a:gd name="connsiteY52" fmla="*/ 565150 h 952422"/>
              <a:gd name="connsiteX53" fmla="*/ 4111066 w 4114241"/>
              <a:gd name="connsiteY53" fmla="*/ 530225 h 952422"/>
              <a:gd name="connsiteX54" fmla="*/ 4104716 w 4114241"/>
              <a:gd name="connsiteY54" fmla="*/ 488950 h 952422"/>
              <a:gd name="connsiteX55" fmla="*/ 4092016 w 4114241"/>
              <a:gd name="connsiteY55" fmla="*/ 438150 h 952422"/>
              <a:gd name="connsiteX56" fmla="*/ 4060266 w 4114241"/>
              <a:gd name="connsiteY56" fmla="*/ 374650 h 952422"/>
              <a:gd name="connsiteX57" fmla="*/ 4025341 w 4114241"/>
              <a:gd name="connsiteY57" fmla="*/ 314325 h 952422"/>
              <a:gd name="connsiteX58" fmla="*/ 3999941 w 4114241"/>
              <a:gd name="connsiteY58" fmla="*/ 279400 h 952422"/>
              <a:gd name="connsiteX59" fmla="*/ 3955491 w 4114241"/>
              <a:gd name="connsiteY59" fmla="*/ 225425 h 952422"/>
              <a:gd name="connsiteX60" fmla="*/ 3876116 w 4114241"/>
              <a:gd name="connsiteY60" fmla="*/ 139700 h 952422"/>
              <a:gd name="connsiteX61" fmla="*/ 3815791 w 4114241"/>
              <a:gd name="connsiteY61" fmla="*/ 76200 h 952422"/>
              <a:gd name="connsiteX62" fmla="*/ 3790391 w 4114241"/>
              <a:gd name="connsiteY62" fmla="*/ 57150 h 952422"/>
              <a:gd name="connsiteX63" fmla="*/ 3780866 w 4114241"/>
              <a:gd name="connsiteY63" fmla="*/ 50800 h 952422"/>
              <a:gd name="connsiteX64" fmla="*/ 3768166 w 4114241"/>
              <a:gd name="connsiteY64" fmla="*/ 50800 h 952422"/>
              <a:gd name="connsiteX65" fmla="*/ 3758641 w 4114241"/>
              <a:gd name="connsiteY65" fmla="*/ 57150 h 952422"/>
              <a:gd name="connsiteX66" fmla="*/ 3749116 w 4114241"/>
              <a:gd name="connsiteY66" fmla="*/ 69850 h 952422"/>
              <a:gd name="connsiteX67" fmla="*/ 3749116 w 4114241"/>
              <a:gd name="connsiteY67" fmla="*/ 92075 h 952422"/>
              <a:gd name="connsiteX68" fmla="*/ 3752291 w 4114241"/>
              <a:gd name="connsiteY68" fmla="*/ 107950 h 952422"/>
              <a:gd name="connsiteX69" fmla="*/ 3771341 w 4114241"/>
              <a:gd name="connsiteY69" fmla="*/ 130175 h 952422"/>
              <a:gd name="connsiteX70" fmla="*/ 3799916 w 4114241"/>
              <a:gd name="connsiteY70" fmla="*/ 171450 h 952422"/>
              <a:gd name="connsiteX71" fmla="*/ 3822141 w 4114241"/>
              <a:gd name="connsiteY71" fmla="*/ 203200 h 952422"/>
              <a:gd name="connsiteX72" fmla="*/ 3834841 w 4114241"/>
              <a:gd name="connsiteY72" fmla="*/ 225425 h 952422"/>
              <a:gd name="connsiteX73" fmla="*/ 3834841 w 4114241"/>
              <a:gd name="connsiteY73" fmla="*/ 228600 h 952422"/>
              <a:gd name="connsiteX74" fmla="*/ 3834841 w 4114241"/>
              <a:gd name="connsiteY74" fmla="*/ 238125 h 952422"/>
              <a:gd name="connsiteX75" fmla="*/ 3825316 w 4114241"/>
              <a:gd name="connsiteY75" fmla="*/ 254000 h 952422"/>
              <a:gd name="connsiteX76" fmla="*/ 3806266 w 4114241"/>
              <a:gd name="connsiteY76" fmla="*/ 257175 h 952422"/>
              <a:gd name="connsiteX77" fmla="*/ 3784041 w 4114241"/>
              <a:gd name="connsiteY77" fmla="*/ 257175 h 952422"/>
              <a:gd name="connsiteX78" fmla="*/ 3707841 w 4114241"/>
              <a:gd name="connsiteY78" fmla="*/ 244475 h 952422"/>
              <a:gd name="connsiteX79" fmla="*/ 2907741 w 4114241"/>
              <a:gd name="connsiteY79" fmla="*/ 139700 h 952422"/>
              <a:gd name="connsiteX80" fmla="*/ 2190191 w 4114241"/>
              <a:gd name="connsiteY80" fmla="*/ 53975 h 952422"/>
              <a:gd name="connsiteX81" fmla="*/ 1777441 w 4114241"/>
              <a:gd name="connsiteY81" fmla="*/ 12700 h 952422"/>
              <a:gd name="connsiteX82" fmla="*/ 1586941 w 4114241"/>
              <a:gd name="connsiteY82" fmla="*/ 0 h 952422"/>
              <a:gd name="connsiteX83" fmla="*/ 1498041 w 4114241"/>
              <a:gd name="connsiteY83" fmla="*/ 0 h 952422"/>
              <a:gd name="connsiteX84" fmla="*/ 1386916 w 4114241"/>
              <a:gd name="connsiteY84" fmla="*/ 3175 h 952422"/>
              <a:gd name="connsiteX85" fmla="*/ 1272616 w 4114241"/>
              <a:gd name="connsiteY85" fmla="*/ 3175 h 952422"/>
              <a:gd name="connsiteX86" fmla="*/ 1161491 w 4114241"/>
              <a:gd name="connsiteY86" fmla="*/ 12700 h 952422"/>
              <a:gd name="connsiteX87" fmla="*/ 1018616 w 4114241"/>
              <a:gd name="connsiteY87" fmla="*/ 38100 h 952422"/>
              <a:gd name="connsiteX88" fmla="*/ 913841 w 4114241"/>
              <a:gd name="connsiteY88" fmla="*/ 60325 h 952422"/>
              <a:gd name="connsiteX0" fmla="*/ 913841 w 4114241"/>
              <a:gd name="connsiteY0" fmla="*/ 60325 h 952422"/>
              <a:gd name="connsiteX1" fmla="*/ 812241 w 4114241"/>
              <a:gd name="connsiteY1" fmla="*/ 88900 h 952422"/>
              <a:gd name="connsiteX2" fmla="*/ 716991 w 4114241"/>
              <a:gd name="connsiteY2" fmla="*/ 130175 h 952422"/>
              <a:gd name="connsiteX3" fmla="*/ 666191 w 4114241"/>
              <a:gd name="connsiteY3" fmla="*/ 161925 h 952422"/>
              <a:gd name="connsiteX4" fmla="*/ 618566 w 4114241"/>
              <a:gd name="connsiteY4" fmla="*/ 193675 h 952422"/>
              <a:gd name="connsiteX5" fmla="*/ 574116 w 4114241"/>
              <a:gd name="connsiteY5" fmla="*/ 225425 h 952422"/>
              <a:gd name="connsiteX6" fmla="*/ 526491 w 4114241"/>
              <a:gd name="connsiteY6" fmla="*/ 266700 h 952422"/>
              <a:gd name="connsiteX7" fmla="*/ 494741 w 4114241"/>
              <a:gd name="connsiteY7" fmla="*/ 298450 h 952422"/>
              <a:gd name="connsiteX8" fmla="*/ 459816 w 4114241"/>
              <a:gd name="connsiteY8" fmla="*/ 342900 h 952422"/>
              <a:gd name="connsiteX9" fmla="*/ 434416 w 4114241"/>
              <a:gd name="connsiteY9" fmla="*/ 377825 h 952422"/>
              <a:gd name="connsiteX10" fmla="*/ 399491 w 4114241"/>
              <a:gd name="connsiteY10" fmla="*/ 431800 h 952422"/>
              <a:gd name="connsiteX11" fmla="*/ 0 w 4114241"/>
              <a:gd name="connsiteY11" fmla="*/ 952422 h 952422"/>
              <a:gd name="connsiteX12" fmla="*/ 493572 w 4114241"/>
              <a:gd name="connsiteY12" fmla="*/ 497677 h 952422"/>
              <a:gd name="connsiteX13" fmla="*/ 520141 w 4114241"/>
              <a:gd name="connsiteY13" fmla="*/ 469900 h 952422"/>
              <a:gd name="connsiteX14" fmla="*/ 548716 w 4114241"/>
              <a:gd name="connsiteY14" fmla="*/ 434975 h 952422"/>
              <a:gd name="connsiteX15" fmla="*/ 589991 w 4114241"/>
              <a:gd name="connsiteY15" fmla="*/ 396875 h 952422"/>
              <a:gd name="connsiteX16" fmla="*/ 634441 w 4114241"/>
              <a:gd name="connsiteY16" fmla="*/ 358775 h 952422"/>
              <a:gd name="connsiteX17" fmla="*/ 713816 w 4114241"/>
              <a:gd name="connsiteY17" fmla="*/ 304800 h 952422"/>
              <a:gd name="connsiteX18" fmla="*/ 770966 w 4114241"/>
              <a:gd name="connsiteY18" fmla="*/ 273050 h 952422"/>
              <a:gd name="connsiteX19" fmla="*/ 831291 w 4114241"/>
              <a:gd name="connsiteY19" fmla="*/ 247650 h 952422"/>
              <a:gd name="connsiteX20" fmla="*/ 894791 w 4114241"/>
              <a:gd name="connsiteY20" fmla="*/ 222250 h 952422"/>
              <a:gd name="connsiteX21" fmla="*/ 964641 w 4114241"/>
              <a:gd name="connsiteY21" fmla="*/ 203200 h 952422"/>
              <a:gd name="connsiteX22" fmla="*/ 1066241 w 4114241"/>
              <a:gd name="connsiteY22" fmla="*/ 184150 h 952422"/>
              <a:gd name="connsiteX23" fmla="*/ 1132916 w 4114241"/>
              <a:gd name="connsiteY23" fmla="*/ 174625 h 952422"/>
              <a:gd name="connsiteX24" fmla="*/ 1209116 w 4114241"/>
              <a:gd name="connsiteY24" fmla="*/ 165100 h 952422"/>
              <a:gd name="connsiteX25" fmla="*/ 1275791 w 4114241"/>
              <a:gd name="connsiteY25" fmla="*/ 161925 h 952422"/>
              <a:gd name="connsiteX26" fmla="*/ 1399616 w 4114241"/>
              <a:gd name="connsiteY26" fmla="*/ 158750 h 952422"/>
              <a:gd name="connsiteX27" fmla="*/ 1485341 w 4114241"/>
              <a:gd name="connsiteY27" fmla="*/ 161925 h 952422"/>
              <a:gd name="connsiteX28" fmla="*/ 1517091 w 4114241"/>
              <a:gd name="connsiteY28" fmla="*/ 168275 h 952422"/>
              <a:gd name="connsiteX29" fmla="*/ 1653616 w 4114241"/>
              <a:gd name="connsiteY29" fmla="*/ 177800 h 952422"/>
              <a:gd name="connsiteX30" fmla="*/ 1783791 w 4114241"/>
              <a:gd name="connsiteY30" fmla="*/ 187325 h 952422"/>
              <a:gd name="connsiteX31" fmla="*/ 1888566 w 4114241"/>
              <a:gd name="connsiteY31" fmla="*/ 200025 h 952422"/>
              <a:gd name="connsiteX32" fmla="*/ 2091766 w 4114241"/>
              <a:gd name="connsiteY32" fmla="*/ 225425 h 952422"/>
              <a:gd name="connsiteX33" fmla="*/ 2244166 w 4114241"/>
              <a:gd name="connsiteY33" fmla="*/ 244475 h 952422"/>
              <a:gd name="connsiteX34" fmla="*/ 2469591 w 4114241"/>
              <a:gd name="connsiteY34" fmla="*/ 279400 h 952422"/>
              <a:gd name="connsiteX35" fmla="*/ 3002991 w 4114241"/>
              <a:gd name="connsiteY35" fmla="*/ 374650 h 952422"/>
              <a:gd name="connsiteX36" fmla="*/ 3364941 w 4114241"/>
              <a:gd name="connsiteY36" fmla="*/ 444500 h 952422"/>
              <a:gd name="connsiteX37" fmla="*/ 3488766 w 4114241"/>
              <a:gd name="connsiteY37" fmla="*/ 473075 h 952422"/>
              <a:gd name="connsiteX38" fmla="*/ 3571316 w 4114241"/>
              <a:gd name="connsiteY38" fmla="*/ 492125 h 952422"/>
              <a:gd name="connsiteX39" fmla="*/ 3669741 w 4114241"/>
              <a:gd name="connsiteY39" fmla="*/ 520700 h 952422"/>
              <a:gd name="connsiteX40" fmla="*/ 3730066 w 4114241"/>
              <a:gd name="connsiteY40" fmla="*/ 542925 h 952422"/>
              <a:gd name="connsiteX41" fmla="*/ 3812616 w 4114241"/>
              <a:gd name="connsiteY41" fmla="*/ 577850 h 952422"/>
              <a:gd name="connsiteX42" fmla="*/ 3866591 w 4114241"/>
              <a:gd name="connsiteY42" fmla="*/ 606425 h 952422"/>
              <a:gd name="connsiteX43" fmla="*/ 3898341 w 4114241"/>
              <a:gd name="connsiteY43" fmla="*/ 622300 h 952422"/>
              <a:gd name="connsiteX44" fmla="*/ 3933266 w 4114241"/>
              <a:gd name="connsiteY44" fmla="*/ 641350 h 952422"/>
              <a:gd name="connsiteX45" fmla="*/ 3974541 w 4114241"/>
              <a:gd name="connsiteY45" fmla="*/ 666750 h 952422"/>
              <a:gd name="connsiteX46" fmla="*/ 4003116 w 4114241"/>
              <a:gd name="connsiteY46" fmla="*/ 679450 h 952422"/>
              <a:gd name="connsiteX47" fmla="*/ 4028516 w 4114241"/>
              <a:gd name="connsiteY47" fmla="*/ 682625 h 952422"/>
              <a:gd name="connsiteX48" fmla="*/ 4050741 w 4114241"/>
              <a:gd name="connsiteY48" fmla="*/ 682625 h 952422"/>
              <a:gd name="connsiteX49" fmla="*/ 4079316 w 4114241"/>
              <a:gd name="connsiteY49" fmla="*/ 676275 h 952422"/>
              <a:gd name="connsiteX50" fmla="*/ 4095191 w 4114241"/>
              <a:gd name="connsiteY50" fmla="*/ 657225 h 952422"/>
              <a:gd name="connsiteX51" fmla="*/ 4111066 w 4114241"/>
              <a:gd name="connsiteY51" fmla="*/ 619125 h 952422"/>
              <a:gd name="connsiteX52" fmla="*/ 4114241 w 4114241"/>
              <a:gd name="connsiteY52" fmla="*/ 590550 h 952422"/>
              <a:gd name="connsiteX53" fmla="*/ 4114241 w 4114241"/>
              <a:gd name="connsiteY53" fmla="*/ 565150 h 952422"/>
              <a:gd name="connsiteX54" fmla="*/ 4111066 w 4114241"/>
              <a:gd name="connsiteY54" fmla="*/ 530225 h 952422"/>
              <a:gd name="connsiteX55" fmla="*/ 4104716 w 4114241"/>
              <a:gd name="connsiteY55" fmla="*/ 488950 h 952422"/>
              <a:gd name="connsiteX56" fmla="*/ 4092016 w 4114241"/>
              <a:gd name="connsiteY56" fmla="*/ 438150 h 952422"/>
              <a:gd name="connsiteX57" fmla="*/ 4060266 w 4114241"/>
              <a:gd name="connsiteY57" fmla="*/ 374650 h 952422"/>
              <a:gd name="connsiteX58" fmla="*/ 4025341 w 4114241"/>
              <a:gd name="connsiteY58" fmla="*/ 314325 h 952422"/>
              <a:gd name="connsiteX59" fmla="*/ 3999941 w 4114241"/>
              <a:gd name="connsiteY59" fmla="*/ 279400 h 952422"/>
              <a:gd name="connsiteX60" fmla="*/ 3955491 w 4114241"/>
              <a:gd name="connsiteY60" fmla="*/ 225425 h 952422"/>
              <a:gd name="connsiteX61" fmla="*/ 3876116 w 4114241"/>
              <a:gd name="connsiteY61" fmla="*/ 139700 h 952422"/>
              <a:gd name="connsiteX62" fmla="*/ 3815791 w 4114241"/>
              <a:gd name="connsiteY62" fmla="*/ 76200 h 952422"/>
              <a:gd name="connsiteX63" fmla="*/ 3790391 w 4114241"/>
              <a:gd name="connsiteY63" fmla="*/ 57150 h 952422"/>
              <a:gd name="connsiteX64" fmla="*/ 3780866 w 4114241"/>
              <a:gd name="connsiteY64" fmla="*/ 50800 h 952422"/>
              <a:gd name="connsiteX65" fmla="*/ 3768166 w 4114241"/>
              <a:gd name="connsiteY65" fmla="*/ 50800 h 952422"/>
              <a:gd name="connsiteX66" fmla="*/ 3758641 w 4114241"/>
              <a:gd name="connsiteY66" fmla="*/ 57150 h 952422"/>
              <a:gd name="connsiteX67" fmla="*/ 3749116 w 4114241"/>
              <a:gd name="connsiteY67" fmla="*/ 69850 h 952422"/>
              <a:gd name="connsiteX68" fmla="*/ 3749116 w 4114241"/>
              <a:gd name="connsiteY68" fmla="*/ 92075 h 952422"/>
              <a:gd name="connsiteX69" fmla="*/ 3752291 w 4114241"/>
              <a:gd name="connsiteY69" fmla="*/ 107950 h 952422"/>
              <a:gd name="connsiteX70" fmla="*/ 3771341 w 4114241"/>
              <a:gd name="connsiteY70" fmla="*/ 130175 h 952422"/>
              <a:gd name="connsiteX71" fmla="*/ 3799916 w 4114241"/>
              <a:gd name="connsiteY71" fmla="*/ 171450 h 952422"/>
              <a:gd name="connsiteX72" fmla="*/ 3822141 w 4114241"/>
              <a:gd name="connsiteY72" fmla="*/ 203200 h 952422"/>
              <a:gd name="connsiteX73" fmla="*/ 3834841 w 4114241"/>
              <a:gd name="connsiteY73" fmla="*/ 225425 h 952422"/>
              <a:gd name="connsiteX74" fmla="*/ 3834841 w 4114241"/>
              <a:gd name="connsiteY74" fmla="*/ 228600 h 952422"/>
              <a:gd name="connsiteX75" fmla="*/ 3834841 w 4114241"/>
              <a:gd name="connsiteY75" fmla="*/ 238125 h 952422"/>
              <a:gd name="connsiteX76" fmla="*/ 3825316 w 4114241"/>
              <a:gd name="connsiteY76" fmla="*/ 254000 h 952422"/>
              <a:gd name="connsiteX77" fmla="*/ 3806266 w 4114241"/>
              <a:gd name="connsiteY77" fmla="*/ 257175 h 952422"/>
              <a:gd name="connsiteX78" fmla="*/ 3784041 w 4114241"/>
              <a:gd name="connsiteY78" fmla="*/ 257175 h 952422"/>
              <a:gd name="connsiteX79" fmla="*/ 3707841 w 4114241"/>
              <a:gd name="connsiteY79" fmla="*/ 244475 h 952422"/>
              <a:gd name="connsiteX80" fmla="*/ 2907741 w 4114241"/>
              <a:gd name="connsiteY80" fmla="*/ 139700 h 952422"/>
              <a:gd name="connsiteX81" fmla="*/ 2190191 w 4114241"/>
              <a:gd name="connsiteY81" fmla="*/ 53975 h 952422"/>
              <a:gd name="connsiteX82" fmla="*/ 1777441 w 4114241"/>
              <a:gd name="connsiteY82" fmla="*/ 12700 h 952422"/>
              <a:gd name="connsiteX83" fmla="*/ 1586941 w 4114241"/>
              <a:gd name="connsiteY83" fmla="*/ 0 h 952422"/>
              <a:gd name="connsiteX84" fmla="*/ 1498041 w 4114241"/>
              <a:gd name="connsiteY84" fmla="*/ 0 h 952422"/>
              <a:gd name="connsiteX85" fmla="*/ 1386916 w 4114241"/>
              <a:gd name="connsiteY85" fmla="*/ 3175 h 952422"/>
              <a:gd name="connsiteX86" fmla="*/ 1272616 w 4114241"/>
              <a:gd name="connsiteY86" fmla="*/ 3175 h 952422"/>
              <a:gd name="connsiteX87" fmla="*/ 1161491 w 4114241"/>
              <a:gd name="connsiteY87" fmla="*/ 12700 h 952422"/>
              <a:gd name="connsiteX88" fmla="*/ 1018616 w 4114241"/>
              <a:gd name="connsiteY88" fmla="*/ 38100 h 952422"/>
              <a:gd name="connsiteX89" fmla="*/ 913841 w 4114241"/>
              <a:gd name="connsiteY89" fmla="*/ 60325 h 952422"/>
              <a:gd name="connsiteX0" fmla="*/ 514350 w 3714750"/>
              <a:gd name="connsiteY0" fmla="*/ 60325 h 682625"/>
              <a:gd name="connsiteX1" fmla="*/ 412750 w 3714750"/>
              <a:gd name="connsiteY1" fmla="*/ 88900 h 682625"/>
              <a:gd name="connsiteX2" fmla="*/ 317500 w 3714750"/>
              <a:gd name="connsiteY2" fmla="*/ 130175 h 682625"/>
              <a:gd name="connsiteX3" fmla="*/ 266700 w 3714750"/>
              <a:gd name="connsiteY3" fmla="*/ 161925 h 682625"/>
              <a:gd name="connsiteX4" fmla="*/ 219075 w 3714750"/>
              <a:gd name="connsiteY4" fmla="*/ 193675 h 682625"/>
              <a:gd name="connsiteX5" fmla="*/ 174625 w 3714750"/>
              <a:gd name="connsiteY5" fmla="*/ 225425 h 682625"/>
              <a:gd name="connsiteX6" fmla="*/ 127000 w 3714750"/>
              <a:gd name="connsiteY6" fmla="*/ 266700 h 682625"/>
              <a:gd name="connsiteX7" fmla="*/ 95250 w 3714750"/>
              <a:gd name="connsiteY7" fmla="*/ 298450 h 682625"/>
              <a:gd name="connsiteX8" fmla="*/ 60325 w 3714750"/>
              <a:gd name="connsiteY8" fmla="*/ 342900 h 682625"/>
              <a:gd name="connsiteX9" fmla="*/ 34925 w 3714750"/>
              <a:gd name="connsiteY9" fmla="*/ 377825 h 682625"/>
              <a:gd name="connsiteX10" fmla="*/ 0 w 3714750"/>
              <a:gd name="connsiteY10" fmla="*/ 431800 h 682625"/>
              <a:gd name="connsiteX11" fmla="*/ 94081 w 3714750"/>
              <a:gd name="connsiteY11" fmla="*/ 497677 h 682625"/>
              <a:gd name="connsiteX12" fmla="*/ 120650 w 3714750"/>
              <a:gd name="connsiteY12" fmla="*/ 469900 h 682625"/>
              <a:gd name="connsiteX13" fmla="*/ 149225 w 3714750"/>
              <a:gd name="connsiteY13" fmla="*/ 434975 h 682625"/>
              <a:gd name="connsiteX14" fmla="*/ 190500 w 3714750"/>
              <a:gd name="connsiteY14" fmla="*/ 396875 h 682625"/>
              <a:gd name="connsiteX15" fmla="*/ 234950 w 3714750"/>
              <a:gd name="connsiteY15" fmla="*/ 358775 h 682625"/>
              <a:gd name="connsiteX16" fmla="*/ 314325 w 3714750"/>
              <a:gd name="connsiteY16" fmla="*/ 304800 h 682625"/>
              <a:gd name="connsiteX17" fmla="*/ 371475 w 3714750"/>
              <a:gd name="connsiteY17" fmla="*/ 273050 h 682625"/>
              <a:gd name="connsiteX18" fmla="*/ 431800 w 3714750"/>
              <a:gd name="connsiteY18" fmla="*/ 247650 h 682625"/>
              <a:gd name="connsiteX19" fmla="*/ 495300 w 3714750"/>
              <a:gd name="connsiteY19" fmla="*/ 222250 h 682625"/>
              <a:gd name="connsiteX20" fmla="*/ 565150 w 3714750"/>
              <a:gd name="connsiteY20" fmla="*/ 203200 h 682625"/>
              <a:gd name="connsiteX21" fmla="*/ 666750 w 3714750"/>
              <a:gd name="connsiteY21" fmla="*/ 184150 h 682625"/>
              <a:gd name="connsiteX22" fmla="*/ 733425 w 3714750"/>
              <a:gd name="connsiteY22" fmla="*/ 174625 h 682625"/>
              <a:gd name="connsiteX23" fmla="*/ 809625 w 3714750"/>
              <a:gd name="connsiteY23" fmla="*/ 165100 h 682625"/>
              <a:gd name="connsiteX24" fmla="*/ 876300 w 3714750"/>
              <a:gd name="connsiteY24" fmla="*/ 161925 h 682625"/>
              <a:gd name="connsiteX25" fmla="*/ 1000125 w 3714750"/>
              <a:gd name="connsiteY25" fmla="*/ 158750 h 682625"/>
              <a:gd name="connsiteX26" fmla="*/ 1085850 w 3714750"/>
              <a:gd name="connsiteY26" fmla="*/ 161925 h 682625"/>
              <a:gd name="connsiteX27" fmla="*/ 1117600 w 3714750"/>
              <a:gd name="connsiteY27" fmla="*/ 168275 h 682625"/>
              <a:gd name="connsiteX28" fmla="*/ 1254125 w 3714750"/>
              <a:gd name="connsiteY28" fmla="*/ 177800 h 682625"/>
              <a:gd name="connsiteX29" fmla="*/ 1384300 w 3714750"/>
              <a:gd name="connsiteY29" fmla="*/ 187325 h 682625"/>
              <a:gd name="connsiteX30" fmla="*/ 1489075 w 3714750"/>
              <a:gd name="connsiteY30" fmla="*/ 200025 h 682625"/>
              <a:gd name="connsiteX31" fmla="*/ 1692275 w 3714750"/>
              <a:gd name="connsiteY31" fmla="*/ 225425 h 682625"/>
              <a:gd name="connsiteX32" fmla="*/ 1844675 w 3714750"/>
              <a:gd name="connsiteY32" fmla="*/ 244475 h 682625"/>
              <a:gd name="connsiteX33" fmla="*/ 2070100 w 3714750"/>
              <a:gd name="connsiteY33" fmla="*/ 279400 h 682625"/>
              <a:gd name="connsiteX34" fmla="*/ 2603500 w 3714750"/>
              <a:gd name="connsiteY34" fmla="*/ 374650 h 682625"/>
              <a:gd name="connsiteX35" fmla="*/ 2965450 w 3714750"/>
              <a:gd name="connsiteY35" fmla="*/ 444500 h 682625"/>
              <a:gd name="connsiteX36" fmla="*/ 3089275 w 3714750"/>
              <a:gd name="connsiteY36" fmla="*/ 473075 h 682625"/>
              <a:gd name="connsiteX37" fmla="*/ 3171825 w 3714750"/>
              <a:gd name="connsiteY37" fmla="*/ 492125 h 682625"/>
              <a:gd name="connsiteX38" fmla="*/ 3270250 w 3714750"/>
              <a:gd name="connsiteY38" fmla="*/ 520700 h 682625"/>
              <a:gd name="connsiteX39" fmla="*/ 3330575 w 3714750"/>
              <a:gd name="connsiteY39" fmla="*/ 542925 h 682625"/>
              <a:gd name="connsiteX40" fmla="*/ 3413125 w 3714750"/>
              <a:gd name="connsiteY40" fmla="*/ 577850 h 682625"/>
              <a:gd name="connsiteX41" fmla="*/ 3467100 w 3714750"/>
              <a:gd name="connsiteY41" fmla="*/ 606425 h 682625"/>
              <a:gd name="connsiteX42" fmla="*/ 3498850 w 3714750"/>
              <a:gd name="connsiteY42" fmla="*/ 622300 h 682625"/>
              <a:gd name="connsiteX43" fmla="*/ 3533775 w 3714750"/>
              <a:gd name="connsiteY43" fmla="*/ 641350 h 682625"/>
              <a:gd name="connsiteX44" fmla="*/ 3575050 w 3714750"/>
              <a:gd name="connsiteY44" fmla="*/ 666750 h 682625"/>
              <a:gd name="connsiteX45" fmla="*/ 3603625 w 3714750"/>
              <a:gd name="connsiteY45" fmla="*/ 679450 h 682625"/>
              <a:gd name="connsiteX46" fmla="*/ 3629025 w 3714750"/>
              <a:gd name="connsiteY46" fmla="*/ 682625 h 682625"/>
              <a:gd name="connsiteX47" fmla="*/ 3651250 w 3714750"/>
              <a:gd name="connsiteY47" fmla="*/ 682625 h 682625"/>
              <a:gd name="connsiteX48" fmla="*/ 3679825 w 3714750"/>
              <a:gd name="connsiteY48" fmla="*/ 676275 h 682625"/>
              <a:gd name="connsiteX49" fmla="*/ 3695700 w 3714750"/>
              <a:gd name="connsiteY49" fmla="*/ 657225 h 682625"/>
              <a:gd name="connsiteX50" fmla="*/ 3711575 w 3714750"/>
              <a:gd name="connsiteY50" fmla="*/ 619125 h 682625"/>
              <a:gd name="connsiteX51" fmla="*/ 3714750 w 3714750"/>
              <a:gd name="connsiteY51" fmla="*/ 590550 h 682625"/>
              <a:gd name="connsiteX52" fmla="*/ 3714750 w 3714750"/>
              <a:gd name="connsiteY52" fmla="*/ 565150 h 682625"/>
              <a:gd name="connsiteX53" fmla="*/ 3711575 w 3714750"/>
              <a:gd name="connsiteY53" fmla="*/ 530225 h 682625"/>
              <a:gd name="connsiteX54" fmla="*/ 3705225 w 3714750"/>
              <a:gd name="connsiteY54" fmla="*/ 488950 h 682625"/>
              <a:gd name="connsiteX55" fmla="*/ 3692525 w 3714750"/>
              <a:gd name="connsiteY55" fmla="*/ 438150 h 682625"/>
              <a:gd name="connsiteX56" fmla="*/ 3660775 w 3714750"/>
              <a:gd name="connsiteY56" fmla="*/ 374650 h 682625"/>
              <a:gd name="connsiteX57" fmla="*/ 3625850 w 3714750"/>
              <a:gd name="connsiteY57" fmla="*/ 314325 h 682625"/>
              <a:gd name="connsiteX58" fmla="*/ 3600450 w 3714750"/>
              <a:gd name="connsiteY58" fmla="*/ 279400 h 682625"/>
              <a:gd name="connsiteX59" fmla="*/ 3556000 w 3714750"/>
              <a:gd name="connsiteY59" fmla="*/ 225425 h 682625"/>
              <a:gd name="connsiteX60" fmla="*/ 3476625 w 3714750"/>
              <a:gd name="connsiteY60" fmla="*/ 139700 h 682625"/>
              <a:gd name="connsiteX61" fmla="*/ 3416300 w 3714750"/>
              <a:gd name="connsiteY61" fmla="*/ 76200 h 682625"/>
              <a:gd name="connsiteX62" fmla="*/ 3390900 w 3714750"/>
              <a:gd name="connsiteY62" fmla="*/ 57150 h 682625"/>
              <a:gd name="connsiteX63" fmla="*/ 3381375 w 3714750"/>
              <a:gd name="connsiteY63" fmla="*/ 50800 h 682625"/>
              <a:gd name="connsiteX64" fmla="*/ 3368675 w 3714750"/>
              <a:gd name="connsiteY64" fmla="*/ 50800 h 682625"/>
              <a:gd name="connsiteX65" fmla="*/ 3359150 w 3714750"/>
              <a:gd name="connsiteY65" fmla="*/ 57150 h 682625"/>
              <a:gd name="connsiteX66" fmla="*/ 3349625 w 3714750"/>
              <a:gd name="connsiteY66" fmla="*/ 69850 h 682625"/>
              <a:gd name="connsiteX67" fmla="*/ 3349625 w 3714750"/>
              <a:gd name="connsiteY67" fmla="*/ 92075 h 682625"/>
              <a:gd name="connsiteX68" fmla="*/ 3352800 w 3714750"/>
              <a:gd name="connsiteY68" fmla="*/ 107950 h 682625"/>
              <a:gd name="connsiteX69" fmla="*/ 3371850 w 3714750"/>
              <a:gd name="connsiteY69" fmla="*/ 130175 h 682625"/>
              <a:gd name="connsiteX70" fmla="*/ 3400425 w 3714750"/>
              <a:gd name="connsiteY70" fmla="*/ 171450 h 682625"/>
              <a:gd name="connsiteX71" fmla="*/ 3422650 w 3714750"/>
              <a:gd name="connsiteY71" fmla="*/ 203200 h 682625"/>
              <a:gd name="connsiteX72" fmla="*/ 3435350 w 3714750"/>
              <a:gd name="connsiteY72" fmla="*/ 225425 h 682625"/>
              <a:gd name="connsiteX73" fmla="*/ 3435350 w 3714750"/>
              <a:gd name="connsiteY73" fmla="*/ 228600 h 682625"/>
              <a:gd name="connsiteX74" fmla="*/ 3435350 w 3714750"/>
              <a:gd name="connsiteY74" fmla="*/ 238125 h 682625"/>
              <a:gd name="connsiteX75" fmla="*/ 3425825 w 3714750"/>
              <a:gd name="connsiteY75" fmla="*/ 254000 h 682625"/>
              <a:gd name="connsiteX76" fmla="*/ 3406775 w 3714750"/>
              <a:gd name="connsiteY76" fmla="*/ 257175 h 682625"/>
              <a:gd name="connsiteX77" fmla="*/ 3384550 w 3714750"/>
              <a:gd name="connsiteY77" fmla="*/ 257175 h 682625"/>
              <a:gd name="connsiteX78" fmla="*/ 3308350 w 3714750"/>
              <a:gd name="connsiteY78" fmla="*/ 244475 h 682625"/>
              <a:gd name="connsiteX79" fmla="*/ 2508250 w 3714750"/>
              <a:gd name="connsiteY79" fmla="*/ 139700 h 682625"/>
              <a:gd name="connsiteX80" fmla="*/ 1790700 w 3714750"/>
              <a:gd name="connsiteY80" fmla="*/ 53975 h 682625"/>
              <a:gd name="connsiteX81" fmla="*/ 1377950 w 3714750"/>
              <a:gd name="connsiteY81" fmla="*/ 12700 h 682625"/>
              <a:gd name="connsiteX82" fmla="*/ 1187450 w 3714750"/>
              <a:gd name="connsiteY82" fmla="*/ 0 h 682625"/>
              <a:gd name="connsiteX83" fmla="*/ 1098550 w 3714750"/>
              <a:gd name="connsiteY83" fmla="*/ 0 h 682625"/>
              <a:gd name="connsiteX84" fmla="*/ 987425 w 3714750"/>
              <a:gd name="connsiteY84" fmla="*/ 3175 h 682625"/>
              <a:gd name="connsiteX85" fmla="*/ 873125 w 3714750"/>
              <a:gd name="connsiteY85" fmla="*/ 3175 h 682625"/>
              <a:gd name="connsiteX86" fmla="*/ 762000 w 3714750"/>
              <a:gd name="connsiteY86" fmla="*/ 12700 h 682625"/>
              <a:gd name="connsiteX87" fmla="*/ 619125 w 3714750"/>
              <a:gd name="connsiteY87" fmla="*/ 38100 h 682625"/>
              <a:gd name="connsiteX88" fmla="*/ 514350 w 3714750"/>
              <a:gd name="connsiteY88" fmla="*/ 60325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714750" h="682625">
                <a:moveTo>
                  <a:pt x="514350" y="60325"/>
                </a:moveTo>
                <a:lnTo>
                  <a:pt x="412750" y="88900"/>
                </a:lnTo>
                <a:lnTo>
                  <a:pt x="317500" y="130175"/>
                </a:lnTo>
                <a:lnTo>
                  <a:pt x="266700" y="161925"/>
                </a:lnTo>
                <a:lnTo>
                  <a:pt x="219075" y="193675"/>
                </a:lnTo>
                <a:lnTo>
                  <a:pt x="174625" y="225425"/>
                </a:lnTo>
                <a:lnTo>
                  <a:pt x="127000" y="266700"/>
                </a:lnTo>
                <a:lnTo>
                  <a:pt x="95250" y="298450"/>
                </a:lnTo>
                <a:lnTo>
                  <a:pt x="60325" y="342900"/>
                </a:lnTo>
                <a:lnTo>
                  <a:pt x="34925" y="377825"/>
                </a:lnTo>
                <a:lnTo>
                  <a:pt x="0" y="431800"/>
                </a:lnTo>
                <a:lnTo>
                  <a:pt x="94081" y="497677"/>
                </a:lnTo>
                <a:lnTo>
                  <a:pt x="120650" y="469900"/>
                </a:lnTo>
                <a:lnTo>
                  <a:pt x="149225" y="434975"/>
                </a:lnTo>
                <a:lnTo>
                  <a:pt x="190500" y="396875"/>
                </a:lnTo>
                <a:lnTo>
                  <a:pt x="234950" y="358775"/>
                </a:lnTo>
                <a:lnTo>
                  <a:pt x="314325" y="304800"/>
                </a:lnTo>
                <a:lnTo>
                  <a:pt x="371475" y="273050"/>
                </a:lnTo>
                <a:lnTo>
                  <a:pt x="431800" y="247650"/>
                </a:lnTo>
                <a:lnTo>
                  <a:pt x="495300" y="222250"/>
                </a:lnTo>
                <a:lnTo>
                  <a:pt x="565150" y="203200"/>
                </a:lnTo>
                <a:lnTo>
                  <a:pt x="666750" y="184150"/>
                </a:lnTo>
                <a:lnTo>
                  <a:pt x="733425" y="174625"/>
                </a:lnTo>
                <a:lnTo>
                  <a:pt x="809625" y="165100"/>
                </a:lnTo>
                <a:lnTo>
                  <a:pt x="876300" y="161925"/>
                </a:lnTo>
                <a:lnTo>
                  <a:pt x="1000125" y="158750"/>
                </a:lnTo>
                <a:lnTo>
                  <a:pt x="1085850" y="161925"/>
                </a:lnTo>
                <a:lnTo>
                  <a:pt x="1117600" y="168275"/>
                </a:lnTo>
                <a:lnTo>
                  <a:pt x="1254125" y="177800"/>
                </a:lnTo>
                <a:lnTo>
                  <a:pt x="1384300" y="187325"/>
                </a:lnTo>
                <a:lnTo>
                  <a:pt x="1489075" y="200025"/>
                </a:lnTo>
                <a:lnTo>
                  <a:pt x="1692275" y="225425"/>
                </a:lnTo>
                <a:lnTo>
                  <a:pt x="1844675" y="244475"/>
                </a:lnTo>
                <a:lnTo>
                  <a:pt x="2070100" y="279400"/>
                </a:lnTo>
                <a:lnTo>
                  <a:pt x="2603500" y="374650"/>
                </a:lnTo>
                <a:lnTo>
                  <a:pt x="2965450" y="444500"/>
                </a:lnTo>
                <a:lnTo>
                  <a:pt x="3089275" y="473075"/>
                </a:lnTo>
                <a:lnTo>
                  <a:pt x="3171825" y="492125"/>
                </a:lnTo>
                <a:lnTo>
                  <a:pt x="3270250" y="520700"/>
                </a:lnTo>
                <a:lnTo>
                  <a:pt x="3330575" y="542925"/>
                </a:lnTo>
                <a:lnTo>
                  <a:pt x="3413125" y="577850"/>
                </a:lnTo>
                <a:lnTo>
                  <a:pt x="3467100" y="606425"/>
                </a:lnTo>
                <a:lnTo>
                  <a:pt x="3498850" y="622300"/>
                </a:lnTo>
                <a:lnTo>
                  <a:pt x="3533775" y="641350"/>
                </a:lnTo>
                <a:lnTo>
                  <a:pt x="3575050" y="666750"/>
                </a:lnTo>
                <a:lnTo>
                  <a:pt x="3603625" y="679450"/>
                </a:lnTo>
                <a:lnTo>
                  <a:pt x="3629025" y="682625"/>
                </a:lnTo>
                <a:lnTo>
                  <a:pt x="3651250" y="682625"/>
                </a:lnTo>
                <a:lnTo>
                  <a:pt x="3679825" y="676275"/>
                </a:lnTo>
                <a:lnTo>
                  <a:pt x="3695700" y="657225"/>
                </a:lnTo>
                <a:lnTo>
                  <a:pt x="3711575" y="619125"/>
                </a:lnTo>
                <a:lnTo>
                  <a:pt x="3714750" y="590550"/>
                </a:lnTo>
                <a:lnTo>
                  <a:pt x="3714750" y="565150"/>
                </a:lnTo>
                <a:lnTo>
                  <a:pt x="3711575" y="530225"/>
                </a:lnTo>
                <a:lnTo>
                  <a:pt x="3705225" y="488950"/>
                </a:lnTo>
                <a:lnTo>
                  <a:pt x="3692525" y="438150"/>
                </a:lnTo>
                <a:lnTo>
                  <a:pt x="3660775" y="374650"/>
                </a:lnTo>
                <a:lnTo>
                  <a:pt x="3625850" y="314325"/>
                </a:lnTo>
                <a:lnTo>
                  <a:pt x="3600450" y="279400"/>
                </a:lnTo>
                <a:lnTo>
                  <a:pt x="3556000" y="225425"/>
                </a:lnTo>
                <a:lnTo>
                  <a:pt x="3476625" y="139700"/>
                </a:lnTo>
                <a:lnTo>
                  <a:pt x="3416300" y="76200"/>
                </a:lnTo>
                <a:lnTo>
                  <a:pt x="3390900" y="57150"/>
                </a:lnTo>
                <a:lnTo>
                  <a:pt x="3381375" y="50800"/>
                </a:lnTo>
                <a:lnTo>
                  <a:pt x="3368675" y="50800"/>
                </a:lnTo>
                <a:lnTo>
                  <a:pt x="3359150" y="57150"/>
                </a:lnTo>
                <a:lnTo>
                  <a:pt x="3349625" y="69850"/>
                </a:lnTo>
                <a:lnTo>
                  <a:pt x="3349625" y="92075"/>
                </a:lnTo>
                <a:lnTo>
                  <a:pt x="3352800" y="107950"/>
                </a:lnTo>
                <a:lnTo>
                  <a:pt x="3371850" y="130175"/>
                </a:lnTo>
                <a:lnTo>
                  <a:pt x="3400425" y="171450"/>
                </a:lnTo>
                <a:lnTo>
                  <a:pt x="3422650" y="203200"/>
                </a:lnTo>
                <a:lnTo>
                  <a:pt x="3435350" y="225425"/>
                </a:lnTo>
                <a:lnTo>
                  <a:pt x="3435350" y="228600"/>
                </a:lnTo>
                <a:lnTo>
                  <a:pt x="3435350" y="238125"/>
                </a:lnTo>
                <a:lnTo>
                  <a:pt x="3425825" y="254000"/>
                </a:lnTo>
                <a:lnTo>
                  <a:pt x="3406775" y="257175"/>
                </a:lnTo>
                <a:lnTo>
                  <a:pt x="3384550" y="257175"/>
                </a:lnTo>
                <a:lnTo>
                  <a:pt x="3308350" y="244475"/>
                </a:lnTo>
                <a:lnTo>
                  <a:pt x="2508250" y="139700"/>
                </a:lnTo>
                <a:lnTo>
                  <a:pt x="1790700" y="53975"/>
                </a:lnTo>
                <a:lnTo>
                  <a:pt x="1377950" y="12700"/>
                </a:lnTo>
                <a:lnTo>
                  <a:pt x="1187450" y="0"/>
                </a:lnTo>
                <a:lnTo>
                  <a:pt x="1098550" y="0"/>
                </a:lnTo>
                <a:lnTo>
                  <a:pt x="987425" y="3175"/>
                </a:lnTo>
                <a:lnTo>
                  <a:pt x="873125" y="3175"/>
                </a:lnTo>
                <a:lnTo>
                  <a:pt x="762000" y="12700"/>
                </a:lnTo>
                <a:lnTo>
                  <a:pt x="619125" y="38100"/>
                </a:lnTo>
                <a:lnTo>
                  <a:pt x="514350" y="603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 rot="10800000">
            <a:off x="3360953" y="4896012"/>
            <a:ext cx="2583473" cy="665162"/>
          </a:xfrm>
          <a:custGeom>
            <a:avLst/>
            <a:gdLst>
              <a:gd name="connsiteX0" fmla="*/ 1926431 w 2797969"/>
              <a:gd name="connsiteY0" fmla="*/ 45244 h 664369"/>
              <a:gd name="connsiteX1" fmla="*/ 2035969 w 2797969"/>
              <a:gd name="connsiteY1" fmla="*/ 61912 h 664369"/>
              <a:gd name="connsiteX2" fmla="*/ 2126456 w 2797969"/>
              <a:gd name="connsiteY2" fmla="*/ 80962 h 664369"/>
              <a:gd name="connsiteX3" fmla="*/ 2221706 w 2797969"/>
              <a:gd name="connsiteY3" fmla="*/ 104775 h 664369"/>
              <a:gd name="connsiteX4" fmla="*/ 2259806 w 2797969"/>
              <a:gd name="connsiteY4" fmla="*/ 116681 h 664369"/>
              <a:gd name="connsiteX5" fmla="*/ 2316956 w 2797969"/>
              <a:gd name="connsiteY5" fmla="*/ 135731 h 664369"/>
              <a:gd name="connsiteX6" fmla="*/ 2388394 w 2797969"/>
              <a:gd name="connsiteY6" fmla="*/ 164306 h 664369"/>
              <a:gd name="connsiteX7" fmla="*/ 2433637 w 2797969"/>
              <a:gd name="connsiteY7" fmla="*/ 185737 h 664369"/>
              <a:gd name="connsiteX8" fmla="*/ 2476500 w 2797969"/>
              <a:gd name="connsiteY8" fmla="*/ 207169 h 664369"/>
              <a:gd name="connsiteX9" fmla="*/ 2519362 w 2797969"/>
              <a:gd name="connsiteY9" fmla="*/ 233362 h 664369"/>
              <a:gd name="connsiteX10" fmla="*/ 2555081 w 2797969"/>
              <a:gd name="connsiteY10" fmla="*/ 257175 h 664369"/>
              <a:gd name="connsiteX11" fmla="*/ 2588419 w 2797969"/>
              <a:gd name="connsiteY11" fmla="*/ 285750 h 664369"/>
              <a:gd name="connsiteX12" fmla="*/ 2614612 w 2797969"/>
              <a:gd name="connsiteY12" fmla="*/ 307181 h 664369"/>
              <a:gd name="connsiteX13" fmla="*/ 2640806 w 2797969"/>
              <a:gd name="connsiteY13" fmla="*/ 333375 h 664369"/>
              <a:gd name="connsiteX14" fmla="*/ 2678906 w 2797969"/>
              <a:gd name="connsiteY14" fmla="*/ 378619 h 664369"/>
              <a:gd name="connsiteX15" fmla="*/ 2709862 w 2797969"/>
              <a:gd name="connsiteY15" fmla="*/ 423862 h 664369"/>
              <a:gd name="connsiteX16" fmla="*/ 2738437 w 2797969"/>
              <a:gd name="connsiteY16" fmla="*/ 471487 h 664369"/>
              <a:gd name="connsiteX17" fmla="*/ 2757487 w 2797969"/>
              <a:gd name="connsiteY17" fmla="*/ 511969 h 664369"/>
              <a:gd name="connsiteX18" fmla="*/ 2764631 w 2797969"/>
              <a:gd name="connsiteY18" fmla="*/ 531019 h 664369"/>
              <a:gd name="connsiteX19" fmla="*/ 2774156 w 2797969"/>
              <a:gd name="connsiteY19" fmla="*/ 559594 h 664369"/>
              <a:gd name="connsiteX20" fmla="*/ 2783681 w 2797969"/>
              <a:gd name="connsiteY20" fmla="*/ 585787 h 664369"/>
              <a:gd name="connsiteX21" fmla="*/ 2790825 w 2797969"/>
              <a:gd name="connsiteY21" fmla="*/ 609600 h 664369"/>
              <a:gd name="connsiteX22" fmla="*/ 2797969 w 2797969"/>
              <a:gd name="connsiteY22" fmla="*/ 642937 h 664369"/>
              <a:gd name="connsiteX23" fmla="*/ 2681287 w 2797969"/>
              <a:gd name="connsiteY23" fmla="*/ 664369 h 664369"/>
              <a:gd name="connsiteX24" fmla="*/ 2674144 w 2797969"/>
              <a:gd name="connsiteY24" fmla="*/ 616744 h 664369"/>
              <a:gd name="connsiteX25" fmla="*/ 2664619 w 2797969"/>
              <a:gd name="connsiteY25" fmla="*/ 588169 h 664369"/>
              <a:gd name="connsiteX26" fmla="*/ 2647950 w 2797969"/>
              <a:gd name="connsiteY26" fmla="*/ 554831 h 664369"/>
              <a:gd name="connsiteX27" fmla="*/ 2600325 w 2797969"/>
              <a:gd name="connsiteY27" fmla="*/ 483394 h 664369"/>
              <a:gd name="connsiteX28" fmla="*/ 2566987 w 2797969"/>
              <a:gd name="connsiteY28" fmla="*/ 450056 h 664369"/>
              <a:gd name="connsiteX29" fmla="*/ 2538412 w 2797969"/>
              <a:gd name="connsiteY29" fmla="*/ 426244 h 664369"/>
              <a:gd name="connsiteX30" fmla="*/ 2497931 w 2797969"/>
              <a:gd name="connsiteY30" fmla="*/ 400050 h 664369"/>
              <a:gd name="connsiteX31" fmla="*/ 2447925 w 2797969"/>
              <a:gd name="connsiteY31" fmla="*/ 371475 h 664369"/>
              <a:gd name="connsiteX32" fmla="*/ 2390775 w 2797969"/>
              <a:gd name="connsiteY32" fmla="*/ 347662 h 664369"/>
              <a:gd name="connsiteX33" fmla="*/ 2316956 w 2797969"/>
              <a:gd name="connsiteY33" fmla="*/ 323850 h 664369"/>
              <a:gd name="connsiteX34" fmla="*/ 2240756 w 2797969"/>
              <a:gd name="connsiteY34" fmla="*/ 307181 h 664369"/>
              <a:gd name="connsiteX35" fmla="*/ 2119312 w 2797969"/>
              <a:gd name="connsiteY35" fmla="*/ 285750 h 664369"/>
              <a:gd name="connsiteX36" fmla="*/ 1945481 w 2797969"/>
              <a:gd name="connsiteY36" fmla="*/ 264319 h 664369"/>
              <a:gd name="connsiteX37" fmla="*/ 1790700 w 2797969"/>
              <a:gd name="connsiteY37" fmla="*/ 250031 h 664369"/>
              <a:gd name="connsiteX38" fmla="*/ 1588294 w 2797969"/>
              <a:gd name="connsiteY38" fmla="*/ 242887 h 664369"/>
              <a:gd name="connsiteX39" fmla="*/ 1307306 w 2797969"/>
              <a:gd name="connsiteY39" fmla="*/ 245269 h 664369"/>
              <a:gd name="connsiteX40" fmla="*/ 1028700 w 2797969"/>
              <a:gd name="connsiteY40" fmla="*/ 254794 h 664369"/>
              <a:gd name="connsiteX41" fmla="*/ 840581 w 2797969"/>
              <a:gd name="connsiteY41" fmla="*/ 266700 h 664369"/>
              <a:gd name="connsiteX42" fmla="*/ 719137 w 2797969"/>
              <a:gd name="connsiteY42" fmla="*/ 280987 h 664369"/>
              <a:gd name="connsiteX43" fmla="*/ 619125 w 2797969"/>
              <a:gd name="connsiteY43" fmla="*/ 295275 h 664369"/>
              <a:gd name="connsiteX44" fmla="*/ 526256 w 2797969"/>
              <a:gd name="connsiteY44" fmla="*/ 311944 h 664369"/>
              <a:gd name="connsiteX45" fmla="*/ 461962 w 2797969"/>
              <a:gd name="connsiteY45" fmla="*/ 328612 h 664369"/>
              <a:gd name="connsiteX46" fmla="*/ 423862 w 2797969"/>
              <a:gd name="connsiteY46" fmla="*/ 340519 h 664369"/>
              <a:gd name="connsiteX47" fmla="*/ 390525 w 2797969"/>
              <a:gd name="connsiteY47" fmla="*/ 352425 h 664369"/>
              <a:gd name="connsiteX48" fmla="*/ 376237 w 2797969"/>
              <a:gd name="connsiteY48" fmla="*/ 357187 h 664369"/>
              <a:gd name="connsiteX49" fmla="*/ 359569 w 2797969"/>
              <a:gd name="connsiteY49" fmla="*/ 357187 h 664369"/>
              <a:gd name="connsiteX50" fmla="*/ 333375 w 2797969"/>
              <a:gd name="connsiteY50" fmla="*/ 357187 h 664369"/>
              <a:gd name="connsiteX51" fmla="*/ 269081 w 2797969"/>
              <a:gd name="connsiteY51" fmla="*/ 347662 h 664369"/>
              <a:gd name="connsiteX52" fmla="*/ 207169 w 2797969"/>
              <a:gd name="connsiteY52" fmla="*/ 326231 h 664369"/>
              <a:gd name="connsiteX53" fmla="*/ 145256 w 2797969"/>
              <a:gd name="connsiteY53" fmla="*/ 295275 h 664369"/>
              <a:gd name="connsiteX54" fmla="*/ 92869 w 2797969"/>
              <a:gd name="connsiteY54" fmla="*/ 257175 h 664369"/>
              <a:gd name="connsiteX55" fmla="*/ 57150 w 2797969"/>
              <a:gd name="connsiteY55" fmla="*/ 230981 h 664369"/>
              <a:gd name="connsiteX56" fmla="*/ 26194 w 2797969"/>
              <a:gd name="connsiteY56" fmla="*/ 200025 h 664369"/>
              <a:gd name="connsiteX57" fmla="*/ 11906 w 2797969"/>
              <a:gd name="connsiteY57" fmla="*/ 178594 h 664369"/>
              <a:gd name="connsiteX58" fmla="*/ 0 w 2797969"/>
              <a:gd name="connsiteY58" fmla="*/ 150019 h 664369"/>
              <a:gd name="connsiteX59" fmla="*/ 0 w 2797969"/>
              <a:gd name="connsiteY59" fmla="*/ 142875 h 664369"/>
              <a:gd name="connsiteX60" fmla="*/ 0 w 2797969"/>
              <a:gd name="connsiteY60" fmla="*/ 130969 h 664369"/>
              <a:gd name="connsiteX61" fmla="*/ 4762 w 2797969"/>
              <a:gd name="connsiteY61" fmla="*/ 119062 h 664369"/>
              <a:gd name="connsiteX62" fmla="*/ 23812 w 2797969"/>
              <a:gd name="connsiteY62" fmla="*/ 100012 h 664369"/>
              <a:gd name="connsiteX63" fmla="*/ 50006 w 2797969"/>
              <a:gd name="connsiteY63" fmla="*/ 83344 h 664369"/>
              <a:gd name="connsiteX64" fmla="*/ 92869 w 2797969"/>
              <a:gd name="connsiteY64" fmla="*/ 66675 h 664369"/>
              <a:gd name="connsiteX65" fmla="*/ 154781 w 2797969"/>
              <a:gd name="connsiteY65" fmla="*/ 52387 h 664369"/>
              <a:gd name="connsiteX66" fmla="*/ 242887 w 2797969"/>
              <a:gd name="connsiteY66" fmla="*/ 40481 h 664369"/>
              <a:gd name="connsiteX67" fmla="*/ 354806 w 2797969"/>
              <a:gd name="connsiteY67" fmla="*/ 28575 h 664369"/>
              <a:gd name="connsiteX68" fmla="*/ 519112 w 2797969"/>
              <a:gd name="connsiteY68" fmla="*/ 16669 h 664369"/>
              <a:gd name="connsiteX69" fmla="*/ 714375 w 2797969"/>
              <a:gd name="connsiteY69" fmla="*/ 7144 h 664369"/>
              <a:gd name="connsiteX70" fmla="*/ 916781 w 2797969"/>
              <a:gd name="connsiteY70" fmla="*/ 0 h 664369"/>
              <a:gd name="connsiteX71" fmla="*/ 1123950 w 2797969"/>
              <a:gd name="connsiteY71" fmla="*/ 0 h 664369"/>
              <a:gd name="connsiteX72" fmla="*/ 1404937 w 2797969"/>
              <a:gd name="connsiteY72" fmla="*/ 2381 h 664369"/>
              <a:gd name="connsiteX73" fmla="*/ 1557337 w 2797969"/>
              <a:gd name="connsiteY73" fmla="*/ 9525 h 664369"/>
              <a:gd name="connsiteX74" fmla="*/ 1762125 w 2797969"/>
              <a:gd name="connsiteY74" fmla="*/ 23812 h 664369"/>
              <a:gd name="connsiteX75" fmla="*/ 1847850 w 2797969"/>
              <a:gd name="connsiteY75" fmla="*/ 30956 h 664369"/>
              <a:gd name="connsiteX76" fmla="*/ 1926431 w 2797969"/>
              <a:gd name="connsiteY76" fmla="*/ 45244 h 664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797969" h="664369">
                <a:moveTo>
                  <a:pt x="1926431" y="45244"/>
                </a:moveTo>
                <a:lnTo>
                  <a:pt x="2035969" y="61912"/>
                </a:lnTo>
                <a:lnTo>
                  <a:pt x="2126456" y="80962"/>
                </a:lnTo>
                <a:lnTo>
                  <a:pt x="2221706" y="104775"/>
                </a:lnTo>
                <a:lnTo>
                  <a:pt x="2259806" y="116681"/>
                </a:lnTo>
                <a:lnTo>
                  <a:pt x="2316956" y="135731"/>
                </a:lnTo>
                <a:lnTo>
                  <a:pt x="2388394" y="164306"/>
                </a:lnTo>
                <a:lnTo>
                  <a:pt x="2433637" y="185737"/>
                </a:lnTo>
                <a:lnTo>
                  <a:pt x="2476500" y="207169"/>
                </a:lnTo>
                <a:lnTo>
                  <a:pt x="2519362" y="233362"/>
                </a:lnTo>
                <a:lnTo>
                  <a:pt x="2555081" y="257175"/>
                </a:lnTo>
                <a:lnTo>
                  <a:pt x="2588419" y="285750"/>
                </a:lnTo>
                <a:lnTo>
                  <a:pt x="2614612" y="307181"/>
                </a:lnTo>
                <a:lnTo>
                  <a:pt x="2640806" y="333375"/>
                </a:lnTo>
                <a:lnTo>
                  <a:pt x="2678906" y="378619"/>
                </a:lnTo>
                <a:lnTo>
                  <a:pt x="2709862" y="423862"/>
                </a:lnTo>
                <a:lnTo>
                  <a:pt x="2738437" y="471487"/>
                </a:lnTo>
                <a:lnTo>
                  <a:pt x="2757487" y="511969"/>
                </a:lnTo>
                <a:lnTo>
                  <a:pt x="2764631" y="531019"/>
                </a:lnTo>
                <a:lnTo>
                  <a:pt x="2774156" y="559594"/>
                </a:lnTo>
                <a:lnTo>
                  <a:pt x="2783681" y="585787"/>
                </a:lnTo>
                <a:lnTo>
                  <a:pt x="2790825" y="609600"/>
                </a:lnTo>
                <a:lnTo>
                  <a:pt x="2797969" y="642937"/>
                </a:lnTo>
                <a:lnTo>
                  <a:pt x="2681287" y="664369"/>
                </a:lnTo>
                <a:lnTo>
                  <a:pt x="2674144" y="616744"/>
                </a:lnTo>
                <a:lnTo>
                  <a:pt x="2664619" y="588169"/>
                </a:lnTo>
                <a:lnTo>
                  <a:pt x="2647950" y="554831"/>
                </a:lnTo>
                <a:lnTo>
                  <a:pt x="2600325" y="483394"/>
                </a:lnTo>
                <a:lnTo>
                  <a:pt x="2566987" y="450056"/>
                </a:lnTo>
                <a:lnTo>
                  <a:pt x="2538412" y="426244"/>
                </a:lnTo>
                <a:lnTo>
                  <a:pt x="2497931" y="400050"/>
                </a:lnTo>
                <a:lnTo>
                  <a:pt x="2447925" y="371475"/>
                </a:lnTo>
                <a:lnTo>
                  <a:pt x="2390775" y="347662"/>
                </a:lnTo>
                <a:lnTo>
                  <a:pt x="2316956" y="323850"/>
                </a:lnTo>
                <a:lnTo>
                  <a:pt x="2240756" y="307181"/>
                </a:lnTo>
                <a:lnTo>
                  <a:pt x="2119312" y="285750"/>
                </a:lnTo>
                <a:lnTo>
                  <a:pt x="1945481" y="264319"/>
                </a:lnTo>
                <a:lnTo>
                  <a:pt x="1790700" y="250031"/>
                </a:lnTo>
                <a:lnTo>
                  <a:pt x="1588294" y="242887"/>
                </a:lnTo>
                <a:lnTo>
                  <a:pt x="1307306" y="245269"/>
                </a:lnTo>
                <a:lnTo>
                  <a:pt x="1028700" y="254794"/>
                </a:lnTo>
                <a:lnTo>
                  <a:pt x="840581" y="266700"/>
                </a:lnTo>
                <a:lnTo>
                  <a:pt x="719137" y="280987"/>
                </a:lnTo>
                <a:lnTo>
                  <a:pt x="619125" y="295275"/>
                </a:lnTo>
                <a:lnTo>
                  <a:pt x="526256" y="311944"/>
                </a:lnTo>
                <a:lnTo>
                  <a:pt x="461962" y="328612"/>
                </a:lnTo>
                <a:lnTo>
                  <a:pt x="423862" y="340519"/>
                </a:lnTo>
                <a:lnTo>
                  <a:pt x="390525" y="352425"/>
                </a:lnTo>
                <a:lnTo>
                  <a:pt x="376237" y="357187"/>
                </a:lnTo>
                <a:lnTo>
                  <a:pt x="359569" y="357187"/>
                </a:lnTo>
                <a:lnTo>
                  <a:pt x="333375" y="357187"/>
                </a:lnTo>
                <a:lnTo>
                  <a:pt x="269081" y="347662"/>
                </a:lnTo>
                <a:lnTo>
                  <a:pt x="207169" y="326231"/>
                </a:lnTo>
                <a:lnTo>
                  <a:pt x="145256" y="295275"/>
                </a:lnTo>
                <a:lnTo>
                  <a:pt x="92869" y="257175"/>
                </a:lnTo>
                <a:lnTo>
                  <a:pt x="57150" y="230981"/>
                </a:lnTo>
                <a:lnTo>
                  <a:pt x="26194" y="200025"/>
                </a:lnTo>
                <a:lnTo>
                  <a:pt x="11906" y="178594"/>
                </a:lnTo>
                <a:lnTo>
                  <a:pt x="0" y="150019"/>
                </a:lnTo>
                <a:lnTo>
                  <a:pt x="0" y="142875"/>
                </a:lnTo>
                <a:lnTo>
                  <a:pt x="0" y="130969"/>
                </a:lnTo>
                <a:lnTo>
                  <a:pt x="4762" y="119062"/>
                </a:lnTo>
                <a:lnTo>
                  <a:pt x="23812" y="100012"/>
                </a:lnTo>
                <a:lnTo>
                  <a:pt x="50006" y="83344"/>
                </a:lnTo>
                <a:lnTo>
                  <a:pt x="92869" y="66675"/>
                </a:lnTo>
                <a:lnTo>
                  <a:pt x="154781" y="52387"/>
                </a:lnTo>
                <a:lnTo>
                  <a:pt x="242887" y="40481"/>
                </a:lnTo>
                <a:lnTo>
                  <a:pt x="354806" y="28575"/>
                </a:lnTo>
                <a:lnTo>
                  <a:pt x="519112" y="16669"/>
                </a:lnTo>
                <a:lnTo>
                  <a:pt x="714375" y="7144"/>
                </a:lnTo>
                <a:lnTo>
                  <a:pt x="916781" y="0"/>
                </a:lnTo>
                <a:lnTo>
                  <a:pt x="1123950" y="0"/>
                </a:lnTo>
                <a:lnTo>
                  <a:pt x="1404937" y="2381"/>
                </a:lnTo>
                <a:lnTo>
                  <a:pt x="1557337" y="9525"/>
                </a:lnTo>
                <a:lnTo>
                  <a:pt x="1762125" y="23812"/>
                </a:lnTo>
                <a:lnTo>
                  <a:pt x="1847850" y="30956"/>
                </a:lnTo>
                <a:lnTo>
                  <a:pt x="1926431" y="452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072" y="692696"/>
            <a:ext cx="878767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と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5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4144108" y="1420813"/>
            <a:ext cx="1002323" cy="635000"/>
          </a:xfrm>
          <a:custGeom>
            <a:avLst/>
            <a:gdLst>
              <a:gd name="connsiteX0" fmla="*/ 190500 w 1085850"/>
              <a:gd name="connsiteY0" fmla="*/ 69057 h 633413"/>
              <a:gd name="connsiteX1" fmla="*/ 314325 w 1085850"/>
              <a:gd name="connsiteY1" fmla="*/ 116682 h 633413"/>
              <a:gd name="connsiteX2" fmla="*/ 407194 w 1085850"/>
              <a:gd name="connsiteY2" fmla="*/ 145257 h 633413"/>
              <a:gd name="connsiteX3" fmla="*/ 523875 w 1085850"/>
              <a:gd name="connsiteY3" fmla="*/ 178594 h 633413"/>
              <a:gd name="connsiteX4" fmla="*/ 626269 w 1085850"/>
              <a:gd name="connsiteY4" fmla="*/ 204788 h 633413"/>
              <a:gd name="connsiteX5" fmla="*/ 731044 w 1085850"/>
              <a:gd name="connsiteY5" fmla="*/ 223838 h 633413"/>
              <a:gd name="connsiteX6" fmla="*/ 809625 w 1085850"/>
              <a:gd name="connsiteY6" fmla="*/ 238125 h 633413"/>
              <a:gd name="connsiteX7" fmla="*/ 842963 w 1085850"/>
              <a:gd name="connsiteY7" fmla="*/ 242888 h 633413"/>
              <a:gd name="connsiteX8" fmla="*/ 866775 w 1085850"/>
              <a:gd name="connsiteY8" fmla="*/ 245269 h 633413"/>
              <a:gd name="connsiteX9" fmla="*/ 897732 w 1085850"/>
              <a:gd name="connsiteY9" fmla="*/ 254794 h 633413"/>
              <a:gd name="connsiteX10" fmla="*/ 921544 w 1085850"/>
              <a:gd name="connsiteY10" fmla="*/ 271463 h 633413"/>
              <a:gd name="connsiteX11" fmla="*/ 964407 w 1085850"/>
              <a:gd name="connsiteY11" fmla="*/ 307182 h 633413"/>
              <a:gd name="connsiteX12" fmla="*/ 1000125 w 1085850"/>
              <a:gd name="connsiteY12" fmla="*/ 345282 h 633413"/>
              <a:gd name="connsiteX13" fmla="*/ 1033463 w 1085850"/>
              <a:gd name="connsiteY13" fmla="*/ 385763 h 633413"/>
              <a:gd name="connsiteX14" fmla="*/ 1059657 w 1085850"/>
              <a:gd name="connsiteY14" fmla="*/ 426244 h 633413"/>
              <a:gd name="connsiteX15" fmla="*/ 1076325 w 1085850"/>
              <a:gd name="connsiteY15" fmla="*/ 459582 h 633413"/>
              <a:gd name="connsiteX16" fmla="*/ 1085850 w 1085850"/>
              <a:gd name="connsiteY16" fmla="*/ 485775 h 633413"/>
              <a:gd name="connsiteX17" fmla="*/ 1085850 w 1085850"/>
              <a:gd name="connsiteY17" fmla="*/ 502444 h 633413"/>
              <a:gd name="connsiteX18" fmla="*/ 1083469 w 1085850"/>
              <a:gd name="connsiteY18" fmla="*/ 540544 h 633413"/>
              <a:gd name="connsiteX19" fmla="*/ 1073944 w 1085850"/>
              <a:gd name="connsiteY19" fmla="*/ 573882 h 633413"/>
              <a:gd name="connsiteX20" fmla="*/ 1057275 w 1085850"/>
              <a:gd name="connsiteY20" fmla="*/ 602457 h 633413"/>
              <a:gd name="connsiteX21" fmla="*/ 1038225 w 1085850"/>
              <a:gd name="connsiteY21" fmla="*/ 621507 h 633413"/>
              <a:gd name="connsiteX22" fmla="*/ 1016794 w 1085850"/>
              <a:gd name="connsiteY22" fmla="*/ 631032 h 633413"/>
              <a:gd name="connsiteX23" fmla="*/ 995363 w 1085850"/>
              <a:gd name="connsiteY23" fmla="*/ 633413 h 633413"/>
              <a:gd name="connsiteX24" fmla="*/ 966788 w 1085850"/>
              <a:gd name="connsiteY24" fmla="*/ 633413 h 633413"/>
              <a:gd name="connsiteX25" fmla="*/ 926307 w 1085850"/>
              <a:gd name="connsiteY25" fmla="*/ 623888 h 633413"/>
              <a:gd name="connsiteX26" fmla="*/ 733425 w 1085850"/>
              <a:gd name="connsiteY26" fmla="*/ 545307 h 633413"/>
              <a:gd name="connsiteX27" fmla="*/ 616744 w 1085850"/>
              <a:gd name="connsiteY27" fmla="*/ 485775 h 633413"/>
              <a:gd name="connsiteX28" fmla="*/ 481013 w 1085850"/>
              <a:gd name="connsiteY28" fmla="*/ 409575 h 633413"/>
              <a:gd name="connsiteX29" fmla="*/ 319088 w 1085850"/>
              <a:gd name="connsiteY29" fmla="*/ 307182 h 633413"/>
              <a:gd name="connsiteX30" fmla="*/ 171450 w 1085850"/>
              <a:gd name="connsiteY30" fmla="*/ 195263 h 633413"/>
              <a:gd name="connsiteX31" fmla="*/ 52388 w 1085850"/>
              <a:gd name="connsiteY31" fmla="*/ 90488 h 633413"/>
              <a:gd name="connsiteX32" fmla="*/ 16669 w 1085850"/>
              <a:gd name="connsiteY32" fmla="*/ 52388 h 633413"/>
              <a:gd name="connsiteX33" fmla="*/ 0 w 1085850"/>
              <a:gd name="connsiteY33" fmla="*/ 28575 h 633413"/>
              <a:gd name="connsiteX34" fmla="*/ 0 w 1085850"/>
              <a:gd name="connsiteY34" fmla="*/ 16669 h 633413"/>
              <a:gd name="connsiteX35" fmla="*/ 7144 w 1085850"/>
              <a:gd name="connsiteY35" fmla="*/ 4763 h 633413"/>
              <a:gd name="connsiteX36" fmla="*/ 26194 w 1085850"/>
              <a:gd name="connsiteY36" fmla="*/ 2382 h 633413"/>
              <a:gd name="connsiteX37" fmla="*/ 45244 w 1085850"/>
              <a:gd name="connsiteY37" fmla="*/ 0 h 633413"/>
              <a:gd name="connsiteX38" fmla="*/ 59532 w 1085850"/>
              <a:gd name="connsiteY38" fmla="*/ 2382 h 633413"/>
              <a:gd name="connsiteX39" fmla="*/ 85725 w 1085850"/>
              <a:gd name="connsiteY39" fmla="*/ 16669 h 633413"/>
              <a:gd name="connsiteX40" fmla="*/ 116682 w 1085850"/>
              <a:gd name="connsiteY40" fmla="*/ 35719 h 633413"/>
              <a:gd name="connsiteX41" fmla="*/ 190500 w 1085850"/>
              <a:gd name="connsiteY41" fmla="*/ 69057 h 63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85850" h="633413">
                <a:moveTo>
                  <a:pt x="190500" y="69057"/>
                </a:moveTo>
                <a:lnTo>
                  <a:pt x="314325" y="116682"/>
                </a:lnTo>
                <a:lnTo>
                  <a:pt x="407194" y="145257"/>
                </a:lnTo>
                <a:lnTo>
                  <a:pt x="523875" y="178594"/>
                </a:lnTo>
                <a:lnTo>
                  <a:pt x="626269" y="204788"/>
                </a:lnTo>
                <a:lnTo>
                  <a:pt x="731044" y="223838"/>
                </a:lnTo>
                <a:lnTo>
                  <a:pt x="809625" y="238125"/>
                </a:lnTo>
                <a:lnTo>
                  <a:pt x="842963" y="242888"/>
                </a:lnTo>
                <a:lnTo>
                  <a:pt x="866775" y="245269"/>
                </a:lnTo>
                <a:lnTo>
                  <a:pt x="897732" y="254794"/>
                </a:lnTo>
                <a:lnTo>
                  <a:pt x="921544" y="271463"/>
                </a:lnTo>
                <a:lnTo>
                  <a:pt x="964407" y="307182"/>
                </a:lnTo>
                <a:lnTo>
                  <a:pt x="1000125" y="345282"/>
                </a:lnTo>
                <a:lnTo>
                  <a:pt x="1033463" y="385763"/>
                </a:lnTo>
                <a:lnTo>
                  <a:pt x="1059657" y="426244"/>
                </a:lnTo>
                <a:lnTo>
                  <a:pt x="1076325" y="459582"/>
                </a:lnTo>
                <a:lnTo>
                  <a:pt x="1085850" y="485775"/>
                </a:lnTo>
                <a:lnTo>
                  <a:pt x="1085850" y="502444"/>
                </a:lnTo>
                <a:lnTo>
                  <a:pt x="1083469" y="540544"/>
                </a:lnTo>
                <a:lnTo>
                  <a:pt x="1073944" y="573882"/>
                </a:lnTo>
                <a:lnTo>
                  <a:pt x="1057275" y="602457"/>
                </a:lnTo>
                <a:lnTo>
                  <a:pt x="1038225" y="621507"/>
                </a:lnTo>
                <a:lnTo>
                  <a:pt x="1016794" y="631032"/>
                </a:lnTo>
                <a:lnTo>
                  <a:pt x="995363" y="633413"/>
                </a:lnTo>
                <a:lnTo>
                  <a:pt x="966788" y="633413"/>
                </a:lnTo>
                <a:lnTo>
                  <a:pt x="926307" y="623888"/>
                </a:lnTo>
                <a:lnTo>
                  <a:pt x="733425" y="545307"/>
                </a:lnTo>
                <a:lnTo>
                  <a:pt x="616744" y="485775"/>
                </a:lnTo>
                <a:lnTo>
                  <a:pt x="481013" y="409575"/>
                </a:lnTo>
                <a:lnTo>
                  <a:pt x="319088" y="307182"/>
                </a:lnTo>
                <a:lnTo>
                  <a:pt x="171450" y="195263"/>
                </a:lnTo>
                <a:lnTo>
                  <a:pt x="52388" y="90488"/>
                </a:lnTo>
                <a:lnTo>
                  <a:pt x="16669" y="52388"/>
                </a:lnTo>
                <a:lnTo>
                  <a:pt x="0" y="28575"/>
                </a:lnTo>
                <a:lnTo>
                  <a:pt x="0" y="16669"/>
                </a:lnTo>
                <a:lnTo>
                  <a:pt x="7144" y="4763"/>
                </a:lnTo>
                <a:lnTo>
                  <a:pt x="26194" y="2382"/>
                </a:lnTo>
                <a:lnTo>
                  <a:pt x="45244" y="0"/>
                </a:lnTo>
                <a:lnTo>
                  <a:pt x="59532" y="2382"/>
                </a:lnTo>
                <a:lnTo>
                  <a:pt x="85725" y="16669"/>
                </a:lnTo>
                <a:lnTo>
                  <a:pt x="116682" y="35719"/>
                </a:lnTo>
                <a:lnTo>
                  <a:pt x="190500" y="690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437793" y="2808288"/>
            <a:ext cx="1745274" cy="673100"/>
          </a:xfrm>
          <a:custGeom>
            <a:avLst/>
            <a:gdLst>
              <a:gd name="connsiteX0" fmla="*/ 588169 w 1890713"/>
              <a:gd name="connsiteY0" fmla="*/ 307181 h 673894"/>
              <a:gd name="connsiteX1" fmla="*/ 781050 w 1890713"/>
              <a:gd name="connsiteY1" fmla="*/ 226219 h 673894"/>
              <a:gd name="connsiteX2" fmla="*/ 1004888 w 1890713"/>
              <a:gd name="connsiteY2" fmla="*/ 133350 h 673894"/>
              <a:gd name="connsiteX3" fmla="*/ 1178719 w 1890713"/>
              <a:gd name="connsiteY3" fmla="*/ 71437 h 673894"/>
              <a:gd name="connsiteX4" fmla="*/ 1290638 w 1890713"/>
              <a:gd name="connsiteY4" fmla="*/ 35719 h 673894"/>
              <a:gd name="connsiteX5" fmla="*/ 1371600 w 1890713"/>
              <a:gd name="connsiteY5" fmla="*/ 19050 h 673894"/>
              <a:gd name="connsiteX6" fmla="*/ 1445419 w 1890713"/>
              <a:gd name="connsiteY6" fmla="*/ 4762 h 673894"/>
              <a:gd name="connsiteX7" fmla="*/ 1512094 w 1890713"/>
              <a:gd name="connsiteY7" fmla="*/ 0 h 673894"/>
              <a:gd name="connsiteX8" fmla="*/ 1569244 w 1890713"/>
              <a:gd name="connsiteY8" fmla="*/ 0 h 673894"/>
              <a:gd name="connsiteX9" fmla="*/ 1626394 w 1890713"/>
              <a:gd name="connsiteY9" fmla="*/ 2381 h 673894"/>
              <a:gd name="connsiteX10" fmla="*/ 1664494 w 1890713"/>
              <a:gd name="connsiteY10" fmla="*/ 7144 h 673894"/>
              <a:gd name="connsiteX11" fmla="*/ 1702594 w 1890713"/>
              <a:gd name="connsiteY11" fmla="*/ 16669 h 673894"/>
              <a:gd name="connsiteX12" fmla="*/ 1735931 w 1890713"/>
              <a:gd name="connsiteY12" fmla="*/ 26194 h 673894"/>
              <a:gd name="connsiteX13" fmla="*/ 1769269 w 1890713"/>
              <a:gd name="connsiteY13" fmla="*/ 38100 h 673894"/>
              <a:gd name="connsiteX14" fmla="*/ 1804988 w 1890713"/>
              <a:gd name="connsiteY14" fmla="*/ 54769 h 673894"/>
              <a:gd name="connsiteX15" fmla="*/ 1857375 w 1890713"/>
              <a:gd name="connsiteY15" fmla="*/ 85725 h 673894"/>
              <a:gd name="connsiteX16" fmla="*/ 1890713 w 1890713"/>
              <a:gd name="connsiteY16" fmla="*/ 114300 h 673894"/>
              <a:gd name="connsiteX17" fmla="*/ 1771650 w 1890713"/>
              <a:gd name="connsiteY17" fmla="*/ 219075 h 673894"/>
              <a:gd name="connsiteX18" fmla="*/ 1752600 w 1890713"/>
              <a:gd name="connsiteY18" fmla="*/ 197644 h 673894"/>
              <a:gd name="connsiteX19" fmla="*/ 1724025 w 1890713"/>
              <a:gd name="connsiteY19" fmla="*/ 176212 h 673894"/>
              <a:gd name="connsiteX20" fmla="*/ 1752600 w 1890713"/>
              <a:gd name="connsiteY20" fmla="*/ 202406 h 673894"/>
              <a:gd name="connsiteX21" fmla="*/ 1709738 w 1890713"/>
              <a:gd name="connsiteY21" fmla="*/ 169069 h 673894"/>
              <a:gd name="connsiteX22" fmla="*/ 1676400 w 1890713"/>
              <a:gd name="connsiteY22" fmla="*/ 152400 h 673894"/>
              <a:gd name="connsiteX23" fmla="*/ 1650206 w 1890713"/>
              <a:gd name="connsiteY23" fmla="*/ 142875 h 673894"/>
              <a:gd name="connsiteX24" fmla="*/ 1624013 w 1890713"/>
              <a:gd name="connsiteY24" fmla="*/ 135731 h 673894"/>
              <a:gd name="connsiteX25" fmla="*/ 1593056 w 1890713"/>
              <a:gd name="connsiteY25" fmla="*/ 130969 h 673894"/>
              <a:gd name="connsiteX26" fmla="*/ 1566863 w 1890713"/>
              <a:gd name="connsiteY26" fmla="*/ 130969 h 673894"/>
              <a:gd name="connsiteX27" fmla="*/ 1531144 w 1890713"/>
              <a:gd name="connsiteY27" fmla="*/ 130969 h 673894"/>
              <a:gd name="connsiteX28" fmla="*/ 1488281 w 1890713"/>
              <a:gd name="connsiteY28" fmla="*/ 135731 h 673894"/>
              <a:gd name="connsiteX29" fmla="*/ 1428750 w 1890713"/>
              <a:gd name="connsiteY29" fmla="*/ 142875 h 673894"/>
              <a:gd name="connsiteX30" fmla="*/ 1376363 w 1890713"/>
              <a:gd name="connsiteY30" fmla="*/ 154781 h 673894"/>
              <a:gd name="connsiteX31" fmla="*/ 1316831 w 1890713"/>
              <a:gd name="connsiteY31" fmla="*/ 169069 h 673894"/>
              <a:gd name="connsiteX32" fmla="*/ 1245394 w 1890713"/>
              <a:gd name="connsiteY32" fmla="*/ 190500 h 673894"/>
              <a:gd name="connsiteX33" fmla="*/ 1164431 w 1890713"/>
              <a:gd name="connsiteY33" fmla="*/ 216694 h 673894"/>
              <a:gd name="connsiteX34" fmla="*/ 1100138 w 1890713"/>
              <a:gd name="connsiteY34" fmla="*/ 242887 h 673894"/>
              <a:gd name="connsiteX35" fmla="*/ 1031081 w 1890713"/>
              <a:gd name="connsiteY35" fmla="*/ 273844 h 673894"/>
              <a:gd name="connsiteX36" fmla="*/ 964406 w 1890713"/>
              <a:gd name="connsiteY36" fmla="*/ 304800 h 673894"/>
              <a:gd name="connsiteX37" fmla="*/ 885825 w 1890713"/>
              <a:gd name="connsiteY37" fmla="*/ 342900 h 673894"/>
              <a:gd name="connsiteX38" fmla="*/ 807244 w 1890713"/>
              <a:gd name="connsiteY38" fmla="*/ 383381 h 673894"/>
              <a:gd name="connsiteX39" fmla="*/ 709613 w 1890713"/>
              <a:gd name="connsiteY39" fmla="*/ 440531 h 673894"/>
              <a:gd name="connsiteX40" fmla="*/ 619125 w 1890713"/>
              <a:gd name="connsiteY40" fmla="*/ 502444 h 673894"/>
              <a:gd name="connsiteX41" fmla="*/ 552450 w 1890713"/>
              <a:gd name="connsiteY41" fmla="*/ 550069 h 673894"/>
              <a:gd name="connsiteX42" fmla="*/ 511969 w 1890713"/>
              <a:gd name="connsiteY42" fmla="*/ 581025 h 673894"/>
              <a:gd name="connsiteX43" fmla="*/ 440531 w 1890713"/>
              <a:gd name="connsiteY43" fmla="*/ 633412 h 673894"/>
              <a:gd name="connsiteX44" fmla="*/ 395288 w 1890713"/>
              <a:gd name="connsiteY44" fmla="*/ 659606 h 673894"/>
              <a:gd name="connsiteX45" fmla="*/ 369094 w 1890713"/>
              <a:gd name="connsiteY45" fmla="*/ 669131 h 673894"/>
              <a:gd name="connsiteX46" fmla="*/ 350044 w 1890713"/>
              <a:gd name="connsiteY46" fmla="*/ 673894 h 673894"/>
              <a:gd name="connsiteX47" fmla="*/ 338138 w 1890713"/>
              <a:gd name="connsiteY47" fmla="*/ 673894 h 673894"/>
              <a:gd name="connsiteX48" fmla="*/ 316706 w 1890713"/>
              <a:gd name="connsiteY48" fmla="*/ 666750 h 673894"/>
              <a:gd name="connsiteX49" fmla="*/ 188119 w 1890713"/>
              <a:gd name="connsiteY49" fmla="*/ 588169 h 673894"/>
              <a:gd name="connsiteX50" fmla="*/ 116681 w 1890713"/>
              <a:gd name="connsiteY50" fmla="*/ 535781 h 673894"/>
              <a:gd name="connsiteX51" fmla="*/ 57150 w 1890713"/>
              <a:gd name="connsiteY51" fmla="*/ 478631 h 673894"/>
              <a:gd name="connsiteX52" fmla="*/ 23813 w 1890713"/>
              <a:gd name="connsiteY52" fmla="*/ 438150 h 673894"/>
              <a:gd name="connsiteX53" fmla="*/ 11906 w 1890713"/>
              <a:gd name="connsiteY53" fmla="*/ 414337 h 673894"/>
              <a:gd name="connsiteX54" fmla="*/ 0 w 1890713"/>
              <a:gd name="connsiteY54" fmla="*/ 385762 h 673894"/>
              <a:gd name="connsiteX55" fmla="*/ 0 w 1890713"/>
              <a:gd name="connsiteY55" fmla="*/ 378619 h 673894"/>
              <a:gd name="connsiteX56" fmla="*/ 4763 w 1890713"/>
              <a:gd name="connsiteY56" fmla="*/ 366712 h 673894"/>
              <a:gd name="connsiteX57" fmla="*/ 19050 w 1890713"/>
              <a:gd name="connsiteY57" fmla="*/ 364331 h 673894"/>
              <a:gd name="connsiteX58" fmla="*/ 38100 w 1890713"/>
              <a:gd name="connsiteY58" fmla="*/ 369094 h 673894"/>
              <a:gd name="connsiteX59" fmla="*/ 54769 w 1890713"/>
              <a:gd name="connsiteY59" fmla="*/ 378619 h 673894"/>
              <a:gd name="connsiteX60" fmla="*/ 135731 w 1890713"/>
              <a:gd name="connsiteY60" fmla="*/ 411956 h 673894"/>
              <a:gd name="connsiteX61" fmla="*/ 190500 w 1890713"/>
              <a:gd name="connsiteY61" fmla="*/ 423862 h 673894"/>
              <a:gd name="connsiteX62" fmla="*/ 214313 w 1890713"/>
              <a:gd name="connsiteY62" fmla="*/ 423862 h 673894"/>
              <a:gd name="connsiteX63" fmla="*/ 245269 w 1890713"/>
              <a:gd name="connsiteY63" fmla="*/ 419100 h 673894"/>
              <a:gd name="connsiteX64" fmla="*/ 321469 w 1890713"/>
              <a:gd name="connsiteY64" fmla="*/ 402431 h 673894"/>
              <a:gd name="connsiteX65" fmla="*/ 414338 w 1890713"/>
              <a:gd name="connsiteY65" fmla="*/ 373856 h 673894"/>
              <a:gd name="connsiteX66" fmla="*/ 483394 w 1890713"/>
              <a:gd name="connsiteY66" fmla="*/ 350044 h 673894"/>
              <a:gd name="connsiteX67" fmla="*/ 588169 w 1890713"/>
              <a:gd name="connsiteY67" fmla="*/ 307181 h 673894"/>
              <a:gd name="connsiteX0" fmla="*/ 588169 w 1890713"/>
              <a:gd name="connsiteY0" fmla="*/ 307181 h 673894"/>
              <a:gd name="connsiteX1" fmla="*/ 781050 w 1890713"/>
              <a:gd name="connsiteY1" fmla="*/ 226219 h 673894"/>
              <a:gd name="connsiteX2" fmla="*/ 1004888 w 1890713"/>
              <a:gd name="connsiteY2" fmla="*/ 133350 h 673894"/>
              <a:gd name="connsiteX3" fmla="*/ 1178719 w 1890713"/>
              <a:gd name="connsiteY3" fmla="*/ 71437 h 673894"/>
              <a:gd name="connsiteX4" fmla="*/ 1290638 w 1890713"/>
              <a:gd name="connsiteY4" fmla="*/ 35719 h 673894"/>
              <a:gd name="connsiteX5" fmla="*/ 1371600 w 1890713"/>
              <a:gd name="connsiteY5" fmla="*/ 19050 h 673894"/>
              <a:gd name="connsiteX6" fmla="*/ 1445419 w 1890713"/>
              <a:gd name="connsiteY6" fmla="*/ 4762 h 673894"/>
              <a:gd name="connsiteX7" fmla="*/ 1512094 w 1890713"/>
              <a:gd name="connsiteY7" fmla="*/ 0 h 673894"/>
              <a:gd name="connsiteX8" fmla="*/ 1569244 w 1890713"/>
              <a:gd name="connsiteY8" fmla="*/ 0 h 673894"/>
              <a:gd name="connsiteX9" fmla="*/ 1626394 w 1890713"/>
              <a:gd name="connsiteY9" fmla="*/ 2381 h 673894"/>
              <a:gd name="connsiteX10" fmla="*/ 1664494 w 1890713"/>
              <a:gd name="connsiteY10" fmla="*/ 7144 h 673894"/>
              <a:gd name="connsiteX11" fmla="*/ 1702594 w 1890713"/>
              <a:gd name="connsiteY11" fmla="*/ 16669 h 673894"/>
              <a:gd name="connsiteX12" fmla="*/ 1735931 w 1890713"/>
              <a:gd name="connsiteY12" fmla="*/ 26194 h 673894"/>
              <a:gd name="connsiteX13" fmla="*/ 1769269 w 1890713"/>
              <a:gd name="connsiteY13" fmla="*/ 38100 h 673894"/>
              <a:gd name="connsiteX14" fmla="*/ 1804988 w 1890713"/>
              <a:gd name="connsiteY14" fmla="*/ 54769 h 673894"/>
              <a:gd name="connsiteX15" fmla="*/ 1857375 w 1890713"/>
              <a:gd name="connsiteY15" fmla="*/ 85725 h 673894"/>
              <a:gd name="connsiteX16" fmla="*/ 1890713 w 1890713"/>
              <a:gd name="connsiteY16" fmla="*/ 114300 h 673894"/>
              <a:gd name="connsiteX17" fmla="*/ 1771650 w 1890713"/>
              <a:gd name="connsiteY17" fmla="*/ 219075 h 673894"/>
              <a:gd name="connsiteX18" fmla="*/ 1752600 w 1890713"/>
              <a:gd name="connsiteY18" fmla="*/ 197644 h 673894"/>
              <a:gd name="connsiteX19" fmla="*/ 1724025 w 1890713"/>
              <a:gd name="connsiteY19" fmla="*/ 176212 h 673894"/>
              <a:gd name="connsiteX20" fmla="*/ 1709738 w 1890713"/>
              <a:gd name="connsiteY20" fmla="*/ 169069 h 673894"/>
              <a:gd name="connsiteX21" fmla="*/ 1676400 w 1890713"/>
              <a:gd name="connsiteY21" fmla="*/ 152400 h 673894"/>
              <a:gd name="connsiteX22" fmla="*/ 1650206 w 1890713"/>
              <a:gd name="connsiteY22" fmla="*/ 142875 h 673894"/>
              <a:gd name="connsiteX23" fmla="*/ 1624013 w 1890713"/>
              <a:gd name="connsiteY23" fmla="*/ 135731 h 673894"/>
              <a:gd name="connsiteX24" fmla="*/ 1593056 w 1890713"/>
              <a:gd name="connsiteY24" fmla="*/ 130969 h 673894"/>
              <a:gd name="connsiteX25" fmla="*/ 1566863 w 1890713"/>
              <a:gd name="connsiteY25" fmla="*/ 130969 h 673894"/>
              <a:gd name="connsiteX26" fmla="*/ 1531144 w 1890713"/>
              <a:gd name="connsiteY26" fmla="*/ 130969 h 673894"/>
              <a:gd name="connsiteX27" fmla="*/ 1488281 w 1890713"/>
              <a:gd name="connsiteY27" fmla="*/ 135731 h 673894"/>
              <a:gd name="connsiteX28" fmla="*/ 1428750 w 1890713"/>
              <a:gd name="connsiteY28" fmla="*/ 142875 h 673894"/>
              <a:gd name="connsiteX29" fmla="*/ 1376363 w 1890713"/>
              <a:gd name="connsiteY29" fmla="*/ 154781 h 673894"/>
              <a:gd name="connsiteX30" fmla="*/ 1316831 w 1890713"/>
              <a:gd name="connsiteY30" fmla="*/ 169069 h 673894"/>
              <a:gd name="connsiteX31" fmla="*/ 1245394 w 1890713"/>
              <a:gd name="connsiteY31" fmla="*/ 190500 h 673894"/>
              <a:gd name="connsiteX32" fmla="*/ 1164431 w 1890713"/>
              <a:gd name="connsiteY32" fmla="*/ 216694 h 673894"/>
              <a:gd name="connsiteX33" fmla="*/ 1100138 w 1890713"/>
              <a:gd name="connsiteY33" fmla="*/ 242887 h 673894"/>
              <a:gd name="connsiteX34" fmla="*/ 1031081 w 1890713"/>
              <a:gd name="connsiteY34" fmla="*/ 273844 h 673894"/>
              <a:gd name="connsiteX35" fmla="*/ 964406 w 1890713"/>
              <a:gd name="connsiteY35" fmla="*/ 304800 h 673894"/>
              <a:gd name="connsiteX36" fmla="*/ 885825 w 1890713"/>
              <a:gd name="connsiteY36" fmla="*/ 342900 h 673894"/>
              <a:gd name="connsiteX37" fmla="*/ 807244 w 1890713"/>
              <a:gd name="connsiteY37" fmla="*/ 383381 h 673894"/>
              <a:gd name="connsiteX38" fmla="*/ 709613 w 1890713"/>
              <a:gd name="connsiteY38" fmla="*/ 440531 h 673894"/>
              <a:gd name="connsiteX39" fmla="*/ 619125 w 1890713"/>
              <a:gd name="connsiteY39" fmla="*/ 502444 h 673894"/>
              <a:gd name="connsiteX40" fmla="*/ 552450 w 1890713"/>
              <a:gd name="connsiteY40" fmla="*/ 550069 h 673894"/>
              <a:gd name="connsiteX41" fmla="*/ 511969 w 1890713"/>
              <a:gd name="connsiteY41" fmla="*/ 581025 h 673894"/>
              <a:gd name="connsiteX42" fmla="*/ 440531 w 1890713"/>
              <a:gd name="connsiteY42" fmla="*/ 633412 h 673894"/>
              <a:gd name="connsiteX43" fmla="*/ 395288 w 1890713"/>
              <a:gd name="connsiteY43" fmla="*/ 659606 h 673894"/>
              <a:gd name="connsiteX44" fmla="*/ 369094 w 1890713"/>
              <a:gd name="connsiteY44" fmla="*/ 669131 h 673894"/>
              <a:gd name="connsiteX45" fmla="*/ 350044 w 1890713"/>
              <a:gd name="connsiteY45" fmla="*/ 673894 h 673894"/>
              <a:gd name="connsiteX46" fmla="*/ 338138 w 1890713"/>
              <a:gd name="connsiteY46" fmla="*/ 673894 h 673894"/>
              <a:gd name="connsiteX47" fmla="*/ 316706 w 1890713"/>
              <a:gd name="connsiteY47" fmla="*/ 666750 h 673894"/>
              <a:gd name="connsiteX48" fmla="*/ 188119 w 1890713"/>
              <a:gd name="connsiteY48" fmla="*/ 588169 h 673894"/>
              <a:gd name="connsiteX49" fmla="*/ 116681 w 1890713"/>
              <a:gd name="connsiteY49" fmla="*/ 535781 h 673894"/>
              <a:gd name="connsiteX50" fmla="*/ 57150 w 1890713"/>
              <a:gd name="connsiteY50" fmla="*/ 478631 h 673894"/>
              <a:gd name="connsiteX51" fmla="*/ 23813 w 1890713"/>
              <a:gd name="connsiteY51" fmla="*/ 438150 h 673894"/>
              <a:gd name="connsiteX52" fmla="*/ 11906 w 1890713"/>
              <a:gd name="connsiteY52" fmla="*/ 414337 h 673894"/>
              <a:gd name="connsiteX53" fmla="*/ 0 w 1890713"/>
              <a:gd name="connsiteY53" fmla="*/ 385762 h 673894"/>
              <a:gd name="connsiteX54" fmla="*/ 0 w 1890713"/>
              <a:gd name="connsiteY54" fmla="*/ 378619 h 673894"/>
              <a:gd name="connsiteX55" fmla="*/ 4763 w 1890713"/>
              <a:gd name="connsiteY55" fmla="*/ 366712 h 673894"/>
              <a:gd name="connsiteX56" fmla="*/ 19050 w 1890713"/>
              <a:gd name="connsiteY56" fmla="*/ 364331 h 673894"/>
              <a:gd name="connsiteX57" fmla="*/ 38100 w 1890713"/>
              <a:gd name="connsiteY57" fmla="*/ 369094 h 673894"/>
              <a:gd name="connsiteX58" fmla="*/ 54769 w 1890713"/>
              <a:gd name="connsiteY58" fmla="*/ 378619 h 673894"/>
              <a:gd name="connsiteX59" fmla="*/ 135731 w 1890713"/>
              <a:gd name="connsiteY59" fmla="*/ 411956 h 673894"/>
              <a:gd name="connsiteX60" fmla="*/ 190500 w 1890713"/>
              <a:gd name="connsiteY60" fmla="*/ 423862 h 673894"/>
              <a:gd name="connsiteX61" fmla="*/ 214313 w 1890713"/>
              <a:gd name="connsiteY61" fmla="*/ 423862 h 673894"/>
              <a:gd name="connsiteX62" fmla="*/ 245269 w 1890713"/>
              <a:gd name="connsiteY62" fmla="*/ 419100 h 673894"/>
              <a:gd name="connsiteX63" fmla="*/ 321469 w 1890713"/>
              <a:gd name="connsiteY63" fmla="*/ 402431 h 673894"/>
              <a:gd name="connsiteX64" fmla="*/ 414338 w 1890713"/>
              <a:gd name="connsiteY64" fmla="*/ 373856 h 673894"/>
              <a:gd name="connsiteX65" fmla="*/ 483394 w 1890713"/>
              <a:gd name="connsiteY65" fmla="*/ 350044 h 673894"/>
              <a:gd name="connsiteX66" fmla="*/ 588169 w 1890713"/>
              <a:gd name="connsiteY66" fmla="*/ 307181 h 673894"/>
              <a:gd name="connsiteX0" fmla="*/ 588169 w 1890713"/>
              <a:gd name="connsiteY0" fmla="*/ 307181 h 673894"/>
              <a:gd name="connsiteX1" fmla="*/ 781050 w 1890713"/>
              <a:gd name="connsiteY1" fmla="*/ 226219 h 673894"/>
              <a:gd name="connsiteX2" fmla="*/ 1004888 w 1890713"/>
              <a:gd name="connsiteY2" fmla="*/ 133350 h 673894"/>
              <a:gd name="connsiteX3" fmla="*/ 1178719 w 1890713"/>
              <a:gd name="connsiteY3" fmla="*/ 71437 h 673894"/>
              <a:gd name="connsiteX4" fmla="*/ 1290638 w 1890713"/>
              <a:gd name="connsiteY4" fmla="*/ 35719 h 673894"/>
              <a:gd name="connsiteX5" fmla="*/ 1371600 w 1890713"/>
              <a:gd name="connsiteY5" fmla="*/ 19050 h 673894"/>
              <a:gd name="connsiteX6" fmla="*/ 1445419 w 1890713"/>
              <a:gd name="connsiteY6" fmla="*/ 4762 h 673894"/>
              <a:gd name="connsiteX7" fmla="*/ 1512094 w 1890713"/>
              <a:gd name="connsiteY7" fmla="*/ 0 h 673894"/>
              <a:gd name="connsiteX8" fmla="*/ 1569244 w 1890713"/>
              <a:gd name="connsiteY8" fmla="*/ 0 h 673894"/>
              <a:gd name="connsiteX9" fmla="*/ 1626394 w 1890713"/>
              <a:gd name="connsiteY9" fmla="*/ 2381 h 673894"/>
              <a:gd name="connsiteX10" fmla="*/ 1664494 w 1890713"/>
              <a:gd name="connsiteY10" fmla="*/ 7144 h 673894"/>
              <a:gd name="connsiteX11" fmla="*/ 1702594 w 1890713"/>
              <a:gd name="connsiteY11" fmla="*/ 16669 h 673894"/>
              <a:gd name="connsiteX12" fmla="*/ 1735931 w 1890713"/>
              <a:gd name="connsiteY12" fmla="*/ 26194 h 673894"/>
              <a:gd name="connsiteX13" fmla="*/ 1769269 w 1890713"/>
              <a:gd name="connsiteY13" fmla="*/ 38100 h 673894"/>
              <a:gd name="connsiteX14" fmla="*/ 1804988 w 1890713"/>
              <a:gd name="connsiteY14" fmla="*/ 54769 h 673894"/>
              <a:gd name="connsiteX15" fmla="*/ 1857375 w 1890713"/>
              <a:gd name="connsiteY15" fmla="*/ 85725 h 673894"/>
              <a:gd name="connsiteX16" fmla="*/ 1890713 w 1890713"/>
              <a:gd name="connsiteY16" fmla="*/ 114300 h 673894"/>
              <a:gd name="connsiteX17" fmla="*/ 1771650 w 1890713"/>
              <a:gd name="connsiteY17" fmla="*/ 219075 h 673894"/>
              <a:gd name="connsiteX18" fmla="*/ 1724025 w 1890713"/>
              <a:gd name="connsiteY18" fmla="*/ 176212 h 673894"/>
              <a:gd name="connsiteX19" fmla="*/ 1709738 w 1890713"/>
              <a:gd name="connsiteY19" fmla="*/ 169069 h 673894"/>
              <a:gd name="connsiteX20" fmla="*/ 1676400 w 1890713"/>
              <a:gd name="connsiteY20" fmla="*/ 152400 h 673894"/>
              <a:gd name="connsiteX21" fmla="*/ 1650206 w 1890713"/>
              <a:gd name="connsiteY21" fmla="*/ 142875 h 673894"/>
              <a:gd name="connsiteX22" fmla="*/ 1624013 w 1890713"/>
              <a:gd name="connsiteY22" fmla="*/ 135731 h 673894"/>
              <a:gd name="connsiteX23" fmla="*/ 1593056 w 1890713"/>
              <a:gd name="connsiteY23" fmla="*/ 130969 h 673894"/>
              <a:gd name="connsiteX24" fmla="*/ 1566863 w 1890713"/>
              <a:gd name="connsiteY24" fmla="*/ 130969 h 673894"/>
              <a:gd name="connsiteX25" fmla="*/ 1531144 w 1890713"/>
              <a:gd name="connsiteY25" fmla="*/ 130969 h 673894"/>
              <a:gd name="connsiteX26" fmla="*/ 1488281 w 1890713"/>
              <a:gd name="connsiteY26" fmla="*/ 135731 h 673894"/>
              <a:gd name="connsiteX27" fmla="*/ 1428750 w 1890713"/>
              <a:gd name="connsiteY27" fmla="*/ 142875 h 673894"/>
              <a:gd name="connsiteX28" fmla="*/ 1376363 w 1890713"/>
              <a:gd name="connsiteY28" fmla="*/ 154781 h 673894"/>
              <a:gd name="connsiteX29" fmla="*/ 1316831 w 1890713"/>
              <a:gd name="connsiteY29" fmla="*/ 169069 h 673894"/>
              <a:gd name="connsiteX30" fmla="*/ 1245394 w 1890713"/>
              <a:gd name="connsiteY30" fmla="*/ 190500 h 673894"/>
              <a:gd name="connsiteX31" fmla="*/ 1164431 w 1890713"/>
              <a:gd name="connsiteY31" fmla="*/ 216694 h 673894"/>
              <a:gd name="connsiteX32" fmla="*/ 1100138 w 1890713"/>
              <a:gd name="connsiteY32" fmla="*/ 242887 h 673894"/>
              <a:gd name="connsiteX33" fmla="*/ 1031081 w 1890713"/>
              <a:gd name="connsiteY33" fmla="*/ 273844 h 673894"/>
              <a:gd name="connsiteX34" fmla="*/ 964406 w 1890713"/>
              <a:gd name="connsiteY34" fmla="*/ 304800 h 673894"/>
              <a:gd name="connsiteX35" fmla="*/ 885825 w 1890713"/>
              <a:gd name="connsiteY35" fmla="*/ 342900 h 673894"/>
              <a:gd name="connsiteX36" fmla="*/ 807244 w 1890713"/>
              <a:gd name="connsiteY36" fmla="*/ 383381 h 673894"/>
              <a:gd name="connsiteX37" fmla="*/ 709613 w 1890713"/>
              <a:gd name="connsiteY37" fmla="*/ 440531 h 673894"/>
              <a:gd name="connsiteX38" fmla="*/ 619125 w 1890713"/>
              <a:gd name="connsiteY38" fmla="*/ 502444 h 673894"/>
              <a:gd name="connsiteX39" fmla="*/ 552450 w 1890713"/>
              <a:gd name="connsiteY39" fmla="*/ 550069 h 673894"/>
              <a:gd name="connsiteX40" fmla="*/ 511969 w 1890713"/>
              <a:gd name="connsiteY40" fmla="*/ 581025 h 673894"/>
              <a:gd name="connsiteX41" fmla="*/ 440531 w 1890713"/>
              <a:gd name="connsiteY41" fmla="*/ 633412 h 673894"/>
              <a:gd name="connsiteX42" fmla="*/ 395288 w 1890713"/>
              <a:gd name="connsiteY42" fmla="*/ 659606 h 673894"/>
              <a:gd name="connsiteX43" fmla="*/ 369094 w 1890713"/>
              <a:gd name="connsiteY43" fmla="*/ 669131 h 673894"/>
              <a:gd name="connsiteX44" fmla="*/ 350044 w 1890713"/>
              <a:gd name="connsiteY44" fmla="*/ 673894 h 673894"/>
              <a:gd name="connsiteX45" fmla="*/ 338138 w 1890713"/>
              <a:gd name="connsiteY45" fmla="*/ 673894 h 673894"/>
              <a:gd name="connsiteX46" fmla="*/ 316706 w 1890713"/>
              <a:gd name="connsiteY46" fmla="*/ 666750 h 673894"/>
              <a:gd name="connsiteX47" fmla="*/ 188119 w 1890713"/>
              <a:gd name="connsiteY47" fmla="*/ 588169 h 673894"/>
              <a:gd name="connsiteX48" fmla="*/ 116681 w 1890713"/>
              <a:gd name="connsiteY48" fmla="*/ 535781 h 673894"/>
              <a:gd name="connsiteX49" fmla="*/ 57150 w 1890713"/>
              <a:gd name="connsiteY49" fmla="*/ 478631 h 673894"/>
              <a:gd name="connsiteX50" fmla="*/ 23813 w 1890713"/>
              <a:gd name="connsiteY50" fmla="*/ 438150 h 673894"/>
              <a:gd name="connsiteX51" fmla="*/ 11906 w 1890713"/>
              <a:gd name="connsiteY51" fmla="*/ 414337 h 673894"/>
              <a:gd name="connsiteX52" fmla="*/ 0 w 1890713"/>
              <a:gd name="connsiteY52" fmla="*/ 385762 h 673894"/>
              <a:gd name="connsiteX53" fmla="*/ 0 w 1890713"/>
              <a:gd name="connsiteY53" fmla="*/ 378619 h 673894"/>
              <a:gd name="connsiteX54" fmla="*/ 4763 w 1890713"/>
              <a:gd name="connsiteY54" fmla="*/ 366712 h 673894"/>
              <a:gd name="connsiteX55" fmla="*/ 19050 w 1890713"/>
              <a:gd name="connsiteY55" fmla="*/ 364331 h 673894"/>
              <a:gd name="connsiteX56" fmla="*/ 38100 w 1890713"/>
              <a:gd name="connsiteY56" fmla="*/ 369094 h 673894"/>
              <a:gd name="connsiteX57" fmla="*/ 54769 w 1890713"/>
              <a:gd name="connsiteY57" fmla="*/ 378619 h 673894"/>
              <a:gd name="connsiteX58" fmla="*/ 135731 w 1890713"/>
              <a:gd name="connsiteY58" fmla="*/ 411956 h 673894"/>
              <a:gd name="connsiteX59" fmla="*/ 190500 w 1890713"/>
              <a:gd name="connsiteY59" fmla="*/ 423862 h 673894"/>
              <a:gd name="connsiteX60" fmla="*/ 214313 w 1890713"/>
              <a:gd name="connsiteY60" fmla="*/ 423862 h 673894"/>
              <a:gd name="connsiteX61" fmla="*/ 245269 w 1890713"/>
              <a:gd name="connsiteY61" fmla="*/ 419100 h 673894"/>
              <a:gd name="connsiteX62" fmla="*/ 321469 w 1890713"/>
              <a:gd name="connsiteY62" fmla="*/ 402431 h 673894"/>
              <a:gd name="connsiteX63" fmla="*/ 414338 w 1890713"/>
              <a:gd name="connsiteY63" fmla="*/ 373856 h 673894"/>
              <a:gd name="connsiteX64" fmla="*/ 483394 w 1890713"/>
              <a:gd name="connsiteY64" fmla="*/ 350044 h 673894"/>
              <a:gd name="connsiteX65" fmla="*/ 588169 w 1890713"/>
              <a:gd name="connsiteY65" fmla="*/ 307181 h 673894"/>
              <a:gd name="connsiteX0" fmla="*/ 588169 w 1890713"/>
              <a:gd name="connsiteY0" fmla="*/ 307181 h 673894"/>
              <a:gd name="connsiteX1" fmla="*/ 781050 w 1890713"/>
              <a:gd name="connsiteY1" fmla="*/ 226219 h 673894"/>
              <a:gd name="connsiteX2" fmla="*/ 1004888 w 1890713"/>
              <a:gd name="connsiteY2" fmla="*/ 133350 h 673894"/>
              <a:gd name="connsiteX3" fmla="*/ 1178719 w 1890713"/>
              <a:gd name="connsiteY3" fmla="*/ 71437 h 673894"/>
              <a:gd name="connsiteX4" fmla="*/ 1290638 w 1890713"/>
              <a:gd name="connsiteY4" fmla="*/ 35719 h 673894"/>
              <a:gd name="connsiteX5" fmla="*/ 1371600 w 1890713"/>
              <a:gd name="connsiteY5" fmla="*/ 19050 h 673894"/>
              <a:gd name="connsiteX6" fmla="*/ 1445419 w 1890713"/>
              <a:gd name="connsiteY6" fmla="*/ 4762 h 673894"/>
              <a:gd name="connsiteX7" fmla="*/ 1512094 w 1890713"/>
              <a:gd name="connsiteY7" fmla="*/ 0 h 673894"/>
              <a:gd name="connsiteX8" fmla="*/ 1569244 w 1890713"/>
              <a:gd name="connsiteY8" fmla="*/ 0 h 673894"/>
              <a:gd name="connsiteX9" fmla="*/ 1626394 w 1890713"/>
              <a:gd name="connsiteY9" fmla="*/ 2381 h 673894"/>
              <a:gd name="connsiteX10" fmla="*/ 1664494 w 1890713"/>
              <a:gd name="connsiteY10" fmla="*/ 7144 h 673894"/>
              <a:gd name="connsiteX11" fmla="*/ 1702594 w 1890713"/>
              <a:gd name="connsiteY11" fmla="*/ 16669 h 673894"/>
              <a:gd name="connsiteX12" fmla="*/ 1735931 w 1890713"/>
              <a:gd name="connsiteY12" fmla="*/ 26194 h 673894"/>
              <a:gd name="connsiteX13" fmla="*/ 1769269 w 1890713"/>
              <a:gd name="connsiteY13" fmla="*/ 38100 h 673894"/>
              <a:gd name="connsiteX14" fmla="*/ 1804988 w 1890713"/>
              <a:gd name="connsiteY14" fmla="*/ 54769 h 673894"/>
              <a:gd name="connsiteX15" fmla="*/ 1857375 w 1890713"/>
              <a:gd name="connsiteY15" fmla="*/ 85725 h 673894"/>
              <a:gd name="connsiteX16" fmla="*/ 1890713 w 1890713"/>
              <a:gd name="connsiteY16" fmla="*/ 114300 h 673894"/>
              <a:gd name="connsiteX17" fmla="*/ 1724025 w 1890713"/>
              <a:gd name="connsiteY17" fmla="*/ 176212 h 673894"/>
              <a:gd name="connsiteX18" fmla="*/ 1709738 w 1890713"/>
              <a:gd name="connsiteY18" fmla="*/ 169069 h 673894"/>
              <a:gd name="connsiteX19" fmla="*/ 1676400 w 1890713"/>
              <a:gd name="connsiteY19" fmla="*/ 152400 h 673894"/>
              <a:gd name="connsiteX20" fmla="*/ 1650206 w 1890713"/>
              <a:gd name="connsiteY20" fmla="*/ 142875 h 673894"/>
              <a:gd name="connsiteX21" fmla="*/ 1624013 w 1890713"/>
              <a:gd name="connsiteY21" fmla="*/ 135731 h 673894"/>
              <a:gd name="connsiteX22" fmla="*/ 1593056 w 1890713"/>
              <a:gd name="connsiteY22" fmla="*/ 130969 h 673894"/>
              <a:gd name="connsiteX23" fmla="*/ 1566863 w 1890713"/>
              <a:gd name="connsiteY23" fmla="*/ 130969 h 673894"/>
              <a:gd name="connsiteX24" fmla="*/ 1531144 w 1890713"/>
              <a:gd name="connsiteY24" fmla="*/ 130969 h 673894"/>
              <a:gd name="connsiteX25" fmla="*/ 1488281 w 1890713"/>
              <a:gd name="connsiteY25" fmla="*/ 135731 h 673894"/>
              <a:gd name="connsiteX26" fmla="*/ 1428750 w 1890713"/>
              <a:gd name="connsiteY26" fmla="*/ 142875 h 673894"/>
              <a:gd name="connsiteX27" fmla="*/ 1376363 w 1890713"/>
              <a:gd name="connsiteY27" fmla="*/ 154781 h 673894"/>
              <a:gd name="connsiteX28" fmla="*/ 1316831 w 1890713"/>
              <a:gd name="connsiteY28" fmla="*/ 169069 h 673894"/>
              <a:gd name="connsiteX29" fmla="*/ 1245394 w 1890713"/>
              <a:gd name="connsiteY29" fmla="*/ 190500 h 673894"/>
              <a:gd name="connsiteX30" fmla="*/ 1164431 w 1890713"/>
              <a:gd name="connsiteY30" fmla="*/ 216694 h 673894"/>
              <a:gd name="connsiteX31" fmla="*/ 1100138 w 1890713"/>
              <a:gd name="connsiteY31" fmla="*/ 242887 h 673894"/>
              <a:gd name="connsiteX32" fmla="*/ 1031081 w 1890713"/>
              <a:gd name="connsiteY32" fmla="*/ 273844 h 673894"/>
              <a:gd name="connsiteX33" fmla="*/ 964406 w 1890713"/>
              <a:gd name="connsiteY33" fmla="*/ 304800 h 673894"/>
              <a:gd name="connsiteX34" fmla="*/ 885825 w 1890713"/>
              <a:gd name="connsiteY34" fmla="*/ 342900 h 673894"/>
              <a:gd name="connsiteX35" fmla="*/ 807244 w 1890713"/>
              <a:gd name="connsiteY35" fmla="*/ 383381 h 673894"/>
              <a:gd name="connsiteX36" fmla="*/ 709613 w 1890713"/>
              <a:gd name="connsiteY36" fmla="*/ 440531 h 673894"/>
              <a:gd name="connsiteX37" fmla="*/ 619125 w 1890713"/>
              <a:gd name="connsiteY37" fmla="*/ 502444 h 673894"/>
              <a:gd name="connsiteX38" fmla="*/ 552450 w 1890713"/>
              <a:gd name="connsiteY38" fmla="*/ 550069 h 673894"/>
              <a:gd name="connsiteX39" fmla="*/ 511969 w 1890713"/>
              <a:gd name="connsiteY39" fmla="*/ 581025 h 673894"/>
              <a:gd name="connsiteX40" fmla="*/ 440531 w 1890713"/>
              <a:gd name="connsiteY40" fmla="*/ 633412 h 673894"/>
              <a:gd name="connsiteX41" fmla="*/ 395288 w 1890713"/>
              <a:gd name="connsiteY41" fmla="*/ 659606 h 673894"/>
              <a:gd name="connsiteX42" fmla="*/ 369094 w 1890713"/>
              <a:gd name="connsiteY42" fmla="*/ 669131 h 673894"/>
              <a:gd name="connsiteX43" fmla="*/ 350044 w 1890713"/>
              <a:gd name="connsiteY43" fmla="*/ 673894 h 673894"/>
              <a:gd name="connsiteX44" fmla="*/ 338138 w 1890713"/>
              <a:gd name="connsiteY44" fmla="*/ 673894 h 673894"/>
              <a:gd name="connsiteX45" fmla="*/ 316706 w 1890713"/>
              <a:gd name="connsiteY45" fmla="*/ 666750 h 673894"/>
              <a:gd name="connsiteX46" fmla="*/ 188119 w 1890713"/>
              <a:gd name="connsiteY46" fmla="*/ 588169 h 673894"/>
              <a:gd name="connsiteX47" fmla="*/ 116681 w 1890713"/>
              <a:gd name="connsiteY47" fmla="*/ 535781 h 673894"/>
              <a:gd name="connsiteX48" fmla="*/ 57150 w 1890713"/>
              <a:gd name="connsiteY48" fmla="*/ 478631 h 673894"/>
              <a:gd name="connsiteX49" fmla="*/ 23813 w 1890713"/>
              <a:gd name="connsiteY49" fmla="*/ 438150 h 673894"/>
              <a:gd name="connsiteX50" fmla="*/ 11906 w 1890713"/>
              <a:gd name="connsiteY50" fmla="*/ 414337 h 673894"/>
              <a:gd name="connsiteX51" fmla="*/ 0 w 1890713"/>
              <a:gd name="connsiteY51" fmla="*/ 385762 h 673894"/>
              <a:gd name="connsiteX52" fmla="*/ 0 w 1890713"/>
              <a:gd name="connsiteY52" fmla="*/ 378619 h 673894"/>
              <a:gd name="connsiteX53" fmla="*/ 4763 w 1890713"/>
              <a:gd name="connsiteY53" fmla="*/ 366712 h 673894"/>
              <a:gd name="connsiteX54" fmla="*/ 19050 w 1890713"/>
              <a:gd name="connsiteY54" fmla="*/ 364331 h 673894"/>
              <a:gd name="connsiteX55" fmla="*/ 38100 w 1890713"/>
              <a:gd name="connsiteY55" fmla="*/ 369094 h 673894"/>
              <a:gd name="connsiteX56" fmla="*/ 54769 w 1890713"/>
              <a:gd name="connsiteY56" fmla="*/ 378619 h 673894"/>
              <a:gd name="connsiteX57" fmla="*/ 135731 w 1890713"/>
              <a:gd name="connsiteY57" fmla="*/ 411956 h 673894"/>
              <a:gd name="connsiteX58" fmla="*/ 190500 w 1890713"/>
              <a:gd name="connsiteY58" fmla="*/ 423862 h 673894"/>
              <a:gd name="connsiteX59" fmla="*/ 214313 w 1890713"/>
              <a:gd name="connsiteY59" fmla="*/ 423862 h 673894"/>
              <a:gd name="connsiteX60" fmla="*/ 245269 w 1890713"/>
              <a:gd name="connsiteY60" fmla="*/ 419100 h 673894"/>
              <a:gd name="connsiteX61" fmla="*/ 321469 w 1890713"/>
              <a:gd name="connsiteY61" fmla="*/ 402431 h 673894"/>
              <a:gd name="connsiteX62" fmla="*/ 414338 w 1890713"/>
              <a:gd name="connsiteY62" fmla="*/ 373856 h 673894"/>
              <a:gd name="connsiteX63" fmla="*/ 483394 w 1890713"/>
              <a:gd name="connsiteY63" fmla="*/ 350044 h 673894"/>
              <a:gd name="connsiteX64" fmla="*/ 588169 w 1890713"/>
              <a:gd name="connsiteY64" fmla="*/ 307181 h 67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890713" h="673894">
                <a:moveTo>
                  <a:pt x="588169" y="307181"/>
                </a:moveTo>
                <a:lnTo>
                  <a:pt x="781050" y="226219"/>
                </a:lnTo>
                <a:lnTo>
                  <a:pt x="1004888" y="133350"/>
                </a:lnTo>
                <a:lnTo>
                  <a:pt x="1178719" y="71437"/>
                </a:lnTo>
                <a:lnTo>
                  <a:pt x="1290638" y="35719"/>
                </a:lnTo>
                <a:lnTo>
                  <a:pt x="1371600" y="19050"/>
                </a:lnTo>
                <a:lnTo>
                  <a:pt x="1445419" y="4762"/>
                </a:lnTo>
                <a:lnTo>
                  <a:pt x="1512094" y="0"/>
                </a:lnTo>
                <a:lnTo>
                  <a:pt x="1569244" y="0"/>
                </a:lnTo>
                <a:lnTo>
                  <a:pt x="1626394" y="2381"/>
                </a:lnTo>
                <a:lnTo>
                  <a:pt x="1664494" y="7144"/>
                </a:lnTo>
                <a:lnTo>
                  <a:pt x="1702594" y="16669"/>
                </a:lnTo>
                <a:lnTo>
                  <a:pt x="1735931" y="26194"/>
                </a:lnTo>
                <a:lnTo>
                  <a:pt x="1769269" y="38100"/>
                </a:lnTo>
                <a:lnTo>
                  <a:pt x="1804988" y="54769"/>
                </a:lnTo>
                <a:lnTo>
                  <a:pt x="1857375" y="85725"/>
                </a:lnTo>
                <a:lnTo>
                  <a:pt x="1890713" y="114300"/>
                </a:lnTo>
                <a:lnTo>
                  <a:pt x="1724025" y="176212"/>
                </a:lnTo>
                <a:lnTo>
                  <a:pt x="1709738" y="169069"/>
                </a:lnTo>
                <a:lnTo>
                  <a:pt x="1676400" y="152400"/>
                </a:lnTo>
                <a:lnTo>
                  <a:pt x="1650206" y="142875"/>
                </a:lnTo>
                <a:lnTo>
                  <a:pt x="1624013" y="135731"/>
                </a:lnTo>
                <a:lnTo>
                  <a:pt x="1593056" y="130969"/>
                </a:lnTo>
                <a:lnTo>
                  <a:pt x="1566863" y="130969"/>
                </a:lnTo>
                <a:lnTo>
                  <a:pt x="1531144" y="130969"/>
                </a:lnTo>
                <a:lnTo>
                  <a:pt x="1488281" y="135731"/>
                </a:lnTo>
                <a:lnTo>
                  <a:pt x="1428750" y="142875"/>
                </a:lnTo>
                <a:lnTo>
                  <a:pt x="1376363" y="154781"/>
                </a:lnTo>
                <a:lnTo>
                  <a:pt x="1316831" y="169069"/>
                </a:lnTo>
                <a:lnTo>
                  <a:pt x="1245394" y="190500"/>
                </a:lnTo>
                <a:lnTo>
                  <a:pt x="1164431" y="216694"/>
                </a:lnTo>
                <a:lnTo>
                  <a:pt x="1100138" y="242887"/>
                </a:lnTo>
                <a:lnTo>
                  <a:pt x="1031081" y="273844"/>
                </a:lnTo>
                <a:lnTo>
                  <a:pt x="964406" y="304800"/>
                </a:lnTo>
                <a:lnTo>
                  <a:pt x="885825" y="342900"/>
                </a:lnTo>
                <a:lnTo>
                  <a:pt x="807244" y="383381"/>
                </a:lnTo>
                <a:lnTo>
                  <a:pt x="709613" y="440531"/>
                </a:lnTo>
                <a:lnTo>
                  <a:pt x="619125" y="502444"/>
                </a:lnTo>
                <a:lnTo>
                  <a:pt x="552450" y="550069"/>
                </a:lnTo>
                <a:lnTo>
                  <a:pt x="511969" y="581025"/>
                </a:lnTo>
                <a:lnTo>
                  <a:pt x="440531" y="633412"/>
                </a:lnTo>
                <a:lnTo>
                  <a:pt x="395288" y="659606"/>
                </a:lnTo>
                <a:lnTo>
                  <a:pt x="369094" y="669131"/>
                </a:lnTo>
                <a:lnTo>
                  <a:pt x="350044" y="673894"/>
                </a:lnTo>
                <a:lnTo>
                  <a:pt x="338138" y="673894"/>
                </a:lnTo>
                <a:lnTo>
                  <a:pt x="316706" y="666750"/>
                </a:lnTo>
                <a:lnTo>
                  <a:pt x="188119" y="588169"/>
                </a:lnTo>
                <a:lnTo>
                  <a:pt x="116681" y="535781"/>
                </a:lnTo>
                <a:lnTo>
                  <a:pt x="57150" y="478631"/>
                </a:lnTo>
                <a:lnTo>
                  <a:pt x="23813" y="438150"/>
                </a:lnTo>
                <a:lnTo>
                  <a:pt x="11906" y="414337"/>
                </a:lnTo>
                <a:lnTo>
                  <a:pt x="0" y="385762"/>
                </a:lnTo>
                <a:lnTo>
                  <a:pt x="0" y="378619"/>
                </a:lnTo>
                <a:lnTo>
                  <a:pt x="4763" y="366712"/>
                </a:lnTo>
                <a:lnTo>
                  <a:pt x="19050" y="364331"/>
                </a:lnTo>
                <a:lnTo>
                  <a:pt x="38100" y="369094"/>
                </a:lnTo>
                <a:lnTo>
                  <a:pt x="54769" y="378619"/>
                </a:lnTo>
                <a:lnTo>
                  <a:pt x="135731" y="411956"/>
                </a:lnTo>
                <a:lnTo>
                  <a:pt x="190500" y="423862"/>
                </a:lnTo>
                <a:lnTo>
                  <a:pt x="214313" y="423862"/>
                </a:lnTo>
                <a:lnTo>
                  <a:pt x="245269" y="419100"/>
                </a:lnTo>
                <a:lnTo>
                  <a:pt x="321469" y="402431"/>
                </a:lnTo>
                <a:lnTo>
                  <a:pt x="414338" y="373856"/>
                </a:lnTo>
                <a:lnTo>
                  <a:pt x="483394" y="350044"/>
                </a:lnTo>
                <a:lnTo>
                  <a:pt x="588169" y="3071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>
          <a:xfrm rot="16200000">
            <a:off x="3393587" y="3995860"/>
            <a:ext cx="3149600" cy="974481"/>
          </a:xfrm>
          <a:custGeom>
            <a:avLst/>
            <a:gdLst>
              <a:gd name="connsiteX0" fmla="*/ 685156 w 3150173"/>
              <a:gd name="connsiteY0" fmla="*/ 327124 h 1056068"/>
              <a:gd name="connsiteX1" fmla="*/ 914400 w 3150173"/>
              <a:gd name="connsiteY1" fmla="*/ 427579 h 1056068"/>
              <a:gd name="connsiteX2" fmla="*/ 991673 w 3150173"/>
              <a:gd name="connsiteY2" fmla="*/ 461064 h 1056068"/>
              <a:gd name="connsiteX3" fmla="*/ 1159099 w 3150173"/>
              <a:gd name="connsiteY3" fmla="*/ 525458 h 1056068"/>
              <a:gd name="connsiteX4" fmla="*/ 1311070 w 3150173"/>
              <a:gd name="connsiteY4" fmla="*/ 576974 h 1056068"/>
              <a:gd name="connsiteX5" fmla="*/ 1478495 w 3150173"/>
              <a:gd name="connsiteY5" fmla="*/ 625913 h 1056068"/>
              <a:gd name="connsiteX6" fmla="*/ 1671678 w 3150173"/>
              <a:gd name="connsiteY6" fmla="*/ 674853 h 1056068"/>
              <a:gd name="connsiteX7" fmla="*/ 1859710 w 3150173"/>
              <a:gd name="connsiteY7" fmla="*/ 716066 h 1056068"/>
              <a:gd name="connsiteX8" fmla="*/ 1970468 w 3150173"/>
              <a:gd name="connsiteY8" fmla="*/ 739247 h 1056068"/>
              <a:gd name="connsiteX9" fmla="*/ 2096681 w 3150173"/>
              <a:gd name="connsiteY9" fmla="*/ 757278 h 1056068"/>
              <a:gd name="connsiteX10" fmla="*/ 2240924 w 3150173"/>
              <a:gd name="connsiteY10" fmla="*/ 772733 h 1056068"/>
              <a:gd name="connsiteX11" fmla="*/ 2405774 w 3150173"/>
              <a:gd name="connsiteY11" fmla="*/ 783036 h 1056068"/>
              <a:gd name="connsiteX12" fmla="*/ 2542290 w 3150173"/>
              <a:gd name="connsiteY12" fmla="*/ 785611 h 1056068"/>
              <a:gd name="connsiteX13" fmla="*/ 2712291 w 3150173"/>
              <a:gd name="connsiteY13" fmla="*/ 775308 h 1056068"/>
              <a:gd name="connsiteX14" fmla="*/ 2841080 w 3150173"/>
              <a:gd name="connsiteY14" fmla="*/ 746975 h 1056068"/>
              <a:gd name="connsiteX15" fmla="*/ 2923504 w 3150173"/>
              <a:gd name="connsiteY15" fmla="*/ 716066 h 1056068"/>
              <a:gd name="connsiteX16" fmla="*/ 2995626 w 3150173"/>
              <a:gd name="connsiteY16" fmla="*/ 677429 h 1056068"/>
              <a:gd name="connsiteX17" fmla="*/ 3034263 w 3150173"/>
              <a:gd name="connsiteY17" fmla="*/ 646520 h 1056068"/>
              <a:gd name="connsiteX18" fmla="*/ 3065172 w 3150173"/>
              <a:gd name="connsiteY18" fmla="*/ 610459 h 1056068"/>
              <a:gd name="connsiteX19" fmla="*/ 3085778 w 3150173"/>
              <a:gd name="connsiteY19" fmla="*/ 579549 h 1056068"/>
              <a:gd name="connsiteX20" fmla="*/ 3150173 w 3150173"/>
              <a:gd name="connsiteY20" fmla="*/ 741823 h 1056068"/>
              <a:gd name="connsiteX21" fmla="*/ 3114112 w 3150173"/>
              <a:gd name="connsiteY21" fmla="*/ 780460 h 1056068"/>
              <a:gd name="connsiteX22" fmla="*/ 3067748 w 3150173"/>
              <a:gd name="connsiteY22" fmla="*/ 829400 h 1056068"/>
              <a:gd name="connsiteX23" fmla="*/ 3023960 w 3150173"/>
              <a:gd name="connsiteY23" fmla="*/ 860309 h 1056068"/>
              <a:gd name="connsiteX24" fmla="*/ 2980172 w 3150173"/>
              <a:gd name="connsiteY24" fmla="*/ 891218 h 1056068"/>
              <a:gd name="connsiteX25" fmla="*/ 2931232 w 3150173"/>
              <a:gd name="connsiteY25" fmla="*/ 916976 h 1056068"/>
              <a:gd name="connsiteX26" fmla="*/ 2877141 w 3150173"/>
              <a:gd name="connsiteY26" fmla="*/ 945309 h 1056068"/>
              <a:gd name="connsiteX27" fmla="*/ 2810170 w 3150173"/>
              <a:gd name="connsiteY27" fmla="*/ 973643 h 1056068"/>
              <a:gd name="connsiteX28" fmla="*/ 2732897 w 3150173"/>
              <a:gd name="connsiteY28" fmla="*/ 999401 h 1056068"/>
              <a:gd name="connsiteX29" fmla="*/ 2660775 w 3150173"/>
              <a:gd name="connsiteY29" fmla="*/ 1022583 h 1056068"/>
              <a:gd name="connsiteX30" fmla="*/ 2588654 w 3150173"/>
              <a:gd name="connsiteY30" fmla="*/ 1038037 h 1056068"/>
              <a:gd name="connsiteX31" fmla="*/ 2529411 w 3150173"/>
              <a:gd name="connsiteY31" fmla="*/ 1048340 h 1056068"/>
              <a:gd name="connsiteX32" fmla="*/ 2493350 w 3150173"/>
              <a:gd name="connsiteY32" fmla="*/ 1050916 h 1056068"/>
              <a:gd name="connsiteX33" fmla="*/ 2416077 w 3150173"/>
              <a:gd name="connsiteY33" fmla="*/ 1056068 h 1056068"/>
              <a:gd name="connsiteX34" fmla="*/ 2310470 w 3150173"/>
              <a:gd name="connsiteY34" fmla="*/ 1050916 h 1056068"/>
              <a:gd name="connsiteX35" fmla="*/ 2210015 w 3150173"/>
              <a:gd name="connsiteY35" fmla="*/ 1045765 h 1056068"/>
              <a:gd name="connsiteX36" fmla="*/ 2125014 w 3150173"/>
              <a:gd name="connsiteY36" fmla="*/ 1038037 h 1056068"/>
              <a:gd name="connsiteX37" fmla="*/ 2029711 w 3150173"/>
              <a:gd name="connsiteY37" fmla="*/ 1022583 h 1056068"/>
              <a:gd name="connsiteX38" fmla="*/ 1916377 w 3150173"/>
              <a:gd name="connsiteY38" fmla="*/ 999401 h 1056068"/>
              <a:gd name="connsiteX39" fmla="*/ 1810770 w 3150173"/>
              <a:gd name="connsiteY39" fmla="*/ 976219 h 1056068"/>
              <a:gd name="connsiteX40" fmla="*/ 1681981 w 3150173"/>
              <a:gd name="connsiteY40" fmla="*/ 940158 h 1056068"/>
              <a:gd name="connsiteX41" fmla="*/ 1594405 w 3150173"/>
              <a:gd name="connsiteY41" fmla="*/ 911824 h 1056068"/>
              <a:gd name="connsiteX42" fmla="*/ 1491374 w 3150173"/>
              <a:gd name="connsiteY42" fmla="*/ 873188 h 1056068"/>
              <a:gd name="connsiteX43" fmla="*/ 1370312 w 3150173"/>
              <a:gd name="connsiteY43" fmla="*/ 826824 h 1056068"/>
              <a:gd name="connsiteX44" fmla="*/ 1262130 w 3150173"/>
              <a:gd name="connsiteY44" fmla="*/ 783036 h 1056068"/>
              <a:gd name="connsiteX45" fmla="*/ 1097280 w 3150173"/>
              <a:gd name="connsiteY45" fmla="*/ 698035 h 1056068"/>
              <a:gd name="connsiteX46" fmla="*/ 960764 w 3150173"/>
              <a:gd name="connsiteY46" fmla="*/ 628489 h 1056068"/>
              <a:gd name="connsiteX47" fmla="*/ 716066 w 3150173"/>
              <a:gd name="connsiteY47" fmla="*/ 491973 h 1056068"/>
              <a:gd name="connsiteX48" fmla="*/ 255002 w 3150173"/>
              <a:gd name="connsiteY48" fmla="*/ 208638 h 1056068"/>
              <a:gd name="connsiteX49" fmla="*/ 69546 w 3150173"/>
              <a:gd name="connsiteY49" fmla="*/ 85001 h 1056068"/>
              <a:gd name="connsiteX50" fmla="*/ 20606 w 3150173"/>
              <a:gd name="connsiteY50" fmla="*/ 54091 h 1056068"/>
              <a:gd name="connsiteX51" fmla="*/ 10303 w 3150173"/>
              <a:gd name="connsiteY51" fmla="*/ 38637 h 1056068"/>
              <a:gd name="connsiteX52" fmla="*/ 0 w 3150173"/>
              <a:gd name="connsiteY52" fmla="*/ 18031 h 1056068"/>
              <a:gd name="connsiteX53" fmla="*/ 0 w 3150173"/>
              <a:gd name="connsiteY53" fmla="*/ 12879 h 1056068"/>
              <a:gd name="connsiteX54" fmla="*/ 5152 w 3150173"/>
              <a:gd name="connsiteY54" fmla="*/ 2576 h 1056068"/>
              <a:gd name="connsiteX55" fmla="*/ 15455 w 3150173"/>
              <a:gd name="connsiteY55" fmla="*/ 0 h 1056068"/>
              <a:gd name="connsiteX56" fmla="*/ 30910 w 3150173"/>
              <a:gd name="connsiteY56" fmla="*/ 0 h 1056068"/>
              <a:gd name="connsiteX57" fmla="*/ 54092 w 3150173"/>
              <a:gd name="connsiteY57" fmla="*/ 10303 h 1056068"/>
              <a:gd name="connsiteX58" fmla="*/ 149395 w 3150173"/>
              <a:gd name="connsiteY58" fmla="*/ 64395 h 1056068"/>
              <a:gd name="connsiteX59" fmla="*/ 378639 w 3150173"/>
              <a:gd name="connsiteY59" fmla="*/ 182880 h 1056068"/>
              <a:gd name="connsiteX60" fmla="*/ 491973 w 3150173"/>
              <a:gd name="connsiteY60" fmla="*/ 239547 h 1056068"/>
              <a:gd name="connsiteX61" fmla="*/ 569246 w 3150173"/>
              <a:gd name="connsiteY61" fmla="*/ 275608 h 1056068"/>
              <a:gd name="connsiteX62" fmla="*/ 615610 w 3150173"/>
              <a:gd name="connsiteY62" fmla="*/ 298790 h 1056068"/>
              <a:gd name="connsiteX63" fmla="*/ 685156 w 3150173"/>
              <a:gd name="connsiteY63" fmla="*/ 327124 h 1056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150173" h="1056068">
                <a:moveTo>
                  <a:pt x="685156" y="327124"/>
                </a:moveTo>
                <a:lnTo>
                  <a:pt x="914400" y="427579"/>
                </a:lnTo>
                <a:lnTo>
                  <a:pt x="991673" y="461064"/>
                </a:lnTo>
                <a:lnTo>
                  <a:pt x="1159099" y="525458"/>
                </a:lnTo>
                <a:lnTo>
                  <a:pt x="1311070" y="576974"/>
                </a:lnTo>
                <a:lnTo>
                  <a:pt x="1478495" y="625913"/>
                </a:lnTo>
                <a:lnTo>
                  <a:pt x="1671678" y="674853"/>
                </a:lnTo>
                <a:lnTo>
                  <a:pt x="1859710" y="716066"/>
                </a:lnTo>
                <a:lnTo>
                  <a:pt x="1970468" y="739247"/>
                </a:lnTo>
                <a:lnTo>
                  <a:pt x="2096681" y="757278"/>
                </a:lnTo>
                <a:lnTo>
                  <a:pt x="2240924" y="772733"/>
                </a:lnTo>
                <a:lnTo>
                  <a:pt x="2405774" y="783036"/>
                </a:lnTo>
                <a:lnTo>
                  <a:pt x="2542290" y="785611"/>
                </a:lnTo>
                <a:lnTo>
                  <a:pt x="2712291" y="775308"/>
                </a:lnTo>
                <a:lnTo>
                  <a:pt x="2841080" y="746975"/>
                </a:lnTo>
                <a:lnTo>
                  <a:pt x="2923504" y="716066"/>
                </a:lnTo>
                <a:lnTo>
                  <a:pt x="2995626" y="677429"/>
                </a:lnTo>
                <a:lnTo>
                  <a:pt x="3034263" y="646520"/>
                </a:lnTo>
                <a:lnTo>
                  <a:pt x="3065172" y="610459"/>
                </a:lnTo>
                <a:lnTo>
                  <a:pt x="3085778" y="579549"/>
                </a:lnTo>
                <a:lnTo>
                  <a:pt x="3150173" y="741823"/>
                </a:lnTo>
                <a:lnTo>
                  <a:pt x="3114112" y="780460"/>
                </a:lnTo>
                <a:lnTo>
                  <a:pt x="3067748" y="829400"/>
                </a:lnTo>
                <a:lnTo>
                  <a:pt x="3023960" y="860309"/>
                </a:lnTo>
                <a:lnTo>
                  <a:pt x="2980172" y="891218"/>
                </a:lnTo>
                <a:lnTo>
                  <a:pt x="2931232" y="916976"/>
                </a:lnTo>
                <a:lnTo>
                  <a:pt x="2877141" y="945309"/>
                </a:lnTo>
                <a:lnTo>
                  <a:pt x="2810170" y="973643"/>
                </a:lnTo>
                <a:lnTo>
                  <a:pt x="2732897" y="999401"/>
                </a:lnTo>
                <a:lnTo>
                  <a:pt x="2660775" y="1022583"/>
                </a:lnTo>
                <a:lnTo>
                  <a:pt x="2588654" y="1038037"/>
                </a:lnTo>
                <a:lnTo>
                  <a:pt x="2529411" y="1048340"/>
                </a:lnTo>
                <a:lnTo>
                  <a:pt x="2493350" y="1050916"/>
                </a:lnTo>
                <a:lnTo>
                  <a:pt x="2416077" y="1056068"/>
                </a:lnTo>
                <a:lnTo>
                  <a:pt x="2310470" y="1050916"/>
                </a:lnTo>
                <a:lnTo>
                  <a:pt x="2210015" y="1045765"/>
                </a:lnTo>
                <a:lnTo>
                  <a:pt x="2125014" y="1038037"/>
                </a:lnTo>
                <a:lnTo>
                  <a:pt x="2029711" y="1022583"/>
                </a:lnTo>
                <a:lnTo>
                  <a:pt x="1916377" y="999401"/>
                </a:lnTo>
                <a:lnTo>
                  <a:pt x="1810770" y="976219"/>
                </a:lnTo>
                <a:lnTo>
                  <a:pt x="1681981" y="940158"/>
                </a:lnTo>
                <a:lnTo>
                  <a:pt x="1594405" y="911824"/>
                </a:lnTo>
                <a:lnTo>
                  <a:pt x="1491374" y="873188"/>
                </a:lnTo>
                <a:lnTo>
                  <a:pt x="1370312" y="826824"/>
                </a:lnTo>
                <a:lnTo>
                  <a:pt x="1262130" y="783036"/>
                </a:lnTo>
                <a:lnTo>
                  <a:pt x="1097280" y="698035"/>
                </a:lnTo>
                <a:lnTo>
                  <a:pt x="960764" y="628489"/>
                </a:lnTo>
                <a:lnTo>
                  <a:pt x="716066" y="491973"/>
                </a:lnTo>
                <a:lnTo>
                  <a:pt x="255002" y="208638"/>
                </a:lnTo>
                <a:lnTo>
                  <a:pt x="69546" y="85001"/>
                </a:lnTo>
                <a:lnTo>
                  <a:pt x="20606" y="54091"/>
                </a:lnTo>
                <a:lnTo>
                  <a:pt x="10303" y="38637"/>
                </a:lnTo>
                <a:lnTo>
                  <a:pt x="0" y="18031"/>
                </a:lnTo>
                <a:lnTo>
                  <a:pt x="0" y="12879"/>
                </a:lnTo>
                <a:lnTo>
                  <a:pt x="5152" y="2576"/>
                </a:lnTo>
                <a:lnTo>
                  <a:pt x="15455" y="0"/>
                </a:lnTo>
                <a:lnTo>
                  <a:pt x="30910" y="0"/>
                </a:lnTo>
                <a:lnTo>
                  <a:pt x="54092" y="10303"/>
                </a:lnTo>
                <a:lnTo>
                  <a:pt x="149395" y="64395"/>
                </a:lnTo>
                <a:lnTo>
                  <a:pt x="378639" y="182880"/>
                </a:lnTo>
                <a:lnTo>
                  <a:pt x="491973" y="239547"/>
                </a:lnTo>
                <a:lnTo>
                  <a:pt x="569246" y="275608"/>
                </a:lnTo>
                <a:lnTo>
                  <a:pt x="615610" y="298790"/>
                </a:lnTo>
                <a:lnTo>
                  <a:pt x="685156" y="3271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072" y="692696"/>
            <a:ext cx="742511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う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585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Birthday card or thank you card</a:t>
            </a:r>
            <a:br>
              <a:rPr kumimoji="1" lang="en-US" altLang="ja-JP" dirty="0" smtClean="0"/>
            </a:br>
            <a:r>
              <a:rPr lang="en-US" altLang="ja-JP" dirty="0"/>
              <a:t>in </a:t>
            </a:r>
            <a:r>
              <a:rPr lang="en-US" altLang="ja-JP" dirty="0" smtClean="0"/>
              <a:t>Japanese</a:t>
            </a:r>
            <a:endParaRPr kumimoji="1" lang="ja-JP" altLang="en-US" dirty="0"/>
          </a:p>
        </p:txBody>
      </p:sp>
      <p:pic>
        <p:nvPicPr>
          <p:cNvPr id="4098" name="Picture 2" descr="C:\Program Files (x86)\Microsoft Office\MEDIA\CAGCAT10\j029524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936104" cy="138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fukushima\AppData\Local\Microsoft\Windows\Temporary Internet Files\Content.IE5\EHLK55LX\MC90044612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21713"/>
            <a:ext cx="1826971" cy="175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fukushima\AppData\Local\Microsoft\Windows\Temporary Internet Files\Content.IE5\808H4RCM\MC90022815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08" y="3833908"/>
            <a:ext cx="1332160" cy="281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fukushima\AppData\Local\Microsoft\Windows\Temporary Internet Files\Content.IE5\W036O0PX\MC90022300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324" y="4826780"/>
            <a:ext cx="1905610" cy="146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93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Make a card</a:t>
            </a:r>
            <a:r>
              <a:rPr lang="ja-JP" altLang="en-US" dirty="0" smtClean="0"/>
              <a:t> </a:t>
            </a:r>
            <a:r>
              <a:rPr lang="en-US" altLang="ja-JP" dirty="0" smtClean="0"/>
              <a:t>in Japanese</a:t>
            </a:r>
            <a:endParaRPr lang="en-US" altLang="ja-JP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7817441" cy="46600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四角形吹き出し 2"/>
          <p:cNvSpPr/>
          <p:nvPr/>
        </p:nvSpPr>
        <p:spPr>
          <a:xfrm>
            <a:off x="6804248" y="5887274"/>
            <a:ext cx="2232248" cy="936104"/>
          </a:xfrm>
          <a:prstGeom prst="wedgeRectCallout">
            <a:avLst>
              <a:gd name="adj1" fmla="val -81646"/>
              <a:gd name="adj2" fmla="val -5085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Your name</a:t>
            </a:r>
          </a:p>
          <a:p>
            <a:pPr algn="ctr"/>
            <a:r>
              <a:rPr kumimoji="1" lang="en-US" altLang="ja-JP" sz="2800" dirty="0" smtClean="0"/>
              <a:t>From..</a:t>
            </a:r>
            <a:endParaRPr kumimoji="1" lang="ja-JP" altLang="en-US" sz="2800" dirty="0"/>
          </a:p>
        </p:txBody>
      </p:sp>
      <p:sp>
        <p:nvSpPr>
          <p:cNvPr id="7" name="四角形吹き出し 6"/>
          <p:cNvSpPr/>
          <p:nvPr/>
        </p:nvSpPr>
        <p:spPr>
          <a:xfrm>
            <a:off x="4860032" y="188640"/>
            <a:ext cx="3672408" cy="1237704"/>
          </a:xfrm>
          <a:prstGeom prst="wedgeRectCallout">
            <a:avLst>
              <a:gd name="adj1" fmla="val -19393"/>
              <a:gd name="adj2" fmla="val 9933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Family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or friends’ name</a:t>
            </a:r>
            <a:endParaRPr kumimoji="1" lang="en-US" altLang="ja-JP" sz="2800" dirty="0" smtClean="0"/>
          </a:p>
          <a:p>
            <a:pPr algn="ctr"/>
            <a:r>
              <a:rPr kumimoji="1" lang="en-US" altLang="ja-JP" sz="2800" dirty="0" smtClean="0"/>
              <a:t>To..</a:t>
            </a:r>
            <a:endParaRPr kumimoji="1" lang="ja-JP" altLang="en-US" sz="2800" dirty="0"/>
          </a:p>
        </p:txBody>
      </p:sp>
      <p:sp>
        <p:nvSpPr>
          <p:cNvPr id="4" name="左矢印 3"/>
          <p:cNvSpPr/>
          <p:nvPr/>
        </p:nvSpPr>
        <p:spPr>
          <a:xfrm>
            <a:off x="7473032" y="3284984"/>
            <a:ext cx="1656184" cy="1393899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Colour</a:t>
            </a:r>
            <a:r>
              <a:rPr kumimoji="1" lang="en-US" altLang="ja-JP" dirty="0" smtClean="0"/>
              <a:t> it in!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611560" y="1988840"/>
            <a:ext cx="3188640" cy="2952328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Write </a:t>
            </a:r>
            <a:r>
              <a:rPr lang="en-US" altLang="ja-JP" sz="2400" dirty="0" smtClean="0"/>
              <a:t>your </a:t>
            </a:r>
            <a:r>
              <a:rPr kumimoji="1" lang="en-US" altLang="ja-JP" sz="2400" dirty="0" smtClean="0"/>
              <a:t>message here!</a:t>
            </a:r>
          </a:p>
        </p:txBody>
      </p:sp>
    </p:spTree>
    <p:extLst>
      <p:ext uri="{BB962C8B-B14F-4D97-AF65-F5344CB8AC3E}">
        <p14:creationId xmlns:p14="http://schemas.microsoft.com/office/powerpoint/2010/main" val="72879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Colour</a:t>
            </a:r>
            <a:r>
              <a:rPr lang="en-US" altLang="ja-JP" dirty="0" smtClean="0"/>
              <a:t> in the words 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ja-JP" altLang="ja-JP" dirty="0" smtClean="0"/>
              <a:t>（</a:t>
            </a:r>
            <a:r>
              <a:rPr lang="en-US" altLang="ja-JP" dirty="0" smtClean="0"/>
              <a:t>name of your family member or friend</a:t>
            </a:r>
            <a:r>
              <a:rPr lang="ja-JP" altLang="ja-JP" dirty="0" smtClean="0"/>
              <a:t>）へ</a:t>
            </a:r>
            <a:r>
              <a:rPr lang="ja-JP" altLang="en-US" dirty="0" smtClean="0"/>
              <a:t> </a:t>
            </a:r>
            <a:r>
              <a:rPr lang="en-US" altLang="ja-JP" dirty="0" smtClean="0"/>
              <a:t>(e)</a:t>
            </a:r>
          </a:p>
          <a:p>
            <a:pPr lvl="1"/>
            <a:r>
              <a:rPr lang="en-US" altLang="ja-JP" sz="3600" dirty="0" smtClean="0"/>
              <a:t>To</a:t>
            </a:r>
            <a:r>
              <a:rPr lang="ja-JP" altLang="en-US" sz="3600" dirty="0" smtClean="0"/>
              <a:t> </a:t>
            </a:r>
            <a:r>
              <a:rPr lang="en-US" altLang="ja-JP" sz="3600" dirty="0"/>
              <a:t>(someone)</a:t>
            </a:r>
            <a:endParaRPr lang="ja-JP" altLang="ja-JP" sz="3600" dirty="0"/>
          </a:p>
          <a:p>
            <a:r>
              <a:rPr lang="ja-JP" altLang="en-US" sz="4400" dirty="0"/>
              <a:t>おめでとう</a:t>
            </a:r>
          </a:p>
          <a:p>
            <a:r>
              <a:rPr lang="ja-JP" altLang="en-US" sz="4400" dirty="0" smtClean="0"/>
              <a:t>ありがとう </a:t>
            </a:r>
          </a:p>
          <a:p>
            <a:r>
              <a:rPr lang="ja-JP" altLang="ja-JP" sz="4000" dirty="0" smtClean="0"/>
              <a:t>（</a:t>
            </a:r>
            <a:r>
              <a:rPr lang="en-GB" altLang="ja-JP" sz="4000" dirty="0"/>
              <a:t>Your name</a:t>
            </a:r>
            <a:r>
              <a:rPr lang="ja-JP" altLang="ja-JP" sz="4000" dirty="0"/>
              <a:t>）</a:t>
            </a:r>
            <a:r>
              <a:rPr lang="ja-JP" altLang="ja-JP" sz="4000" dirty="0" smtClean="0"/>
              <a:t>より</a:t>
            </a:r>
            <a:r>
              <a:rPr lang="ja-JP" altLang="en-US" sz="4000" dirty="0" smtClean="0"/>
              <a:t> </a:t>
            </a:r>
            <a:r>
              <a:rPr lang="en-US" altLang="ja-JP" sz="4000" dirty="0" smtClean="0"/>
              <a:t>(</a:t>
            </a:r>
            <a:r>
              <a:rPr lang="en-US" altLang="ja-JP" sz="4000" dirty="0" err="1" smtClean="0"/>
              <a:t>yori</a:t>
            </a:r>
            <a:r>
              <a:rPr lang="en-US" altLang="ja-JP" sz="4000" dirty="0" smtClean="0"/>
              <a:t>)</a:t>
            </a:r>
          </a:p>
          <a:p>
            <a:pPr lvl="1"/>
            <a:r>
              <a:rPr lang="en-US" altLang="ja-JP" sz="3600" dirty="0" smtClean="0"/>
              <a:t>From</a:t>
            </a:r>
            <a:endParaRPr lang="ja-JP" altLang="ja-JP" sz="3600" dirty="0"/>
          </a:p>
        </p:txBody>
      </p:sp>
    </p:spTree>
    <p:extLst>
      <p:ext uri="{BB962C8B-B14F-4D97-AF65-F5344CB8AC3E}">
        <p14:creationId xmlns:p14="http://schemas.microsoft.com/office/powerpoint/2010/main" val="137131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Mother’s day</a:t>
            </a:r>
            <a:endParaRPr kumimoji="1" lang="ja-JP" altLang="en-US" dirty="0"/>
          </a:p>
        </p:txBody>
      </p:sp>
      <p:pic>
        <p:nvPicPr>
          <p:cNvPr id="3074" name="Picture 2" descr="C:\Users\fukushima\AppData\Local\Microsoft\Windows\Temporary Internet Files\Content.IE5\808H4RCM\MC9002279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263" y="2420888"/>
            <a:ext cx="1138428" cy="152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fukushima\AppData\Local\Microsoft\Windows\Temporary Internet Files\Content.IE5\W036O0PX\MC90022813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811" y="764704"/>
            <a:ext cx="2222906" cy="102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fukushima\AppData\Local\Microsoft\Windows\Temporary Internet Files\Content.IE5\808H4RCM\MC90022812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869160"/>
            <a:ext cx="1832458" cy="134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fukushima\AppData\Local\Microsoft\Windows\Temporary Internet Files\Content.IE5\EHLK55LX\MC900228149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72955"/>
            <a:ext cx="1596542" cy="464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Okaasan</a:t>
            </a:r>
            <a:r>
              <a:rPr lang="ja-JP" altLang="en-US" dirty="0" smtClean="0"/>
              <a:t>→</a:t>
            </a:r>
            <a:r>
              <a:rPr lang="en-US" altLang="ja-JP" dirty="0" smtClean="0"/>
              <a:t>O</a:t>
            </a:r>
            <a:r>
              <a:rPr lang="ja-JP" altLang="en-US" dirty="0" smtClean="0"/>
              <a:t> </a:t>
            </a:r>
            <a:r>
              <a:rPr lang="en-US" altLang="ja-JP" dirty="0" err="1"/>
              <a:t>ka</a:t>
            </a:r>
            <a:r>
              <a:rPr lang="ja-JP" altLang="en-US" dirty="0" smtClean="0"/>
              <a:t> </a:t>
            </a:r>
            <a:r>
              <a:rPr lang="en-US" altLang="ja-JP" dirty="0" smtClean="0"/>
              <a:t>a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sa</a:t>
            </a:r>
            <a:r>
              <a:rPr lang="ja-JP" altLang="en-US" dirty="0" smtClean="0"/>
              <a:t> </a:t>
            </a:r>
            <a:r>
              <a:rPr lang="en-US" altLang="ja-JP" dirty="0" smtClean="0"/>
              <a:t>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014525"/>
              </p:ext>
            </p:extLst>
          </p:nvPr>
        </p:nvGraphicFramePr>
        <p:xfrm>
          <a:off x="395540" y="1268760"/>
          <a:ext cx="8568001" cy="54005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5019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900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endParaRPr kumimoji="1" lang="ja-JP" altLang="ja-JP" sz="2900" kern="1200" dirty="0" smtClean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ら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ま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あ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ち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し</a:t>
                      </a: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む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す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め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へ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け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も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の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そ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400193" y="34036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shi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61452" y="34197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c</a:t>
            </a:r>
            <a:r>
              <a:rPr kumimoji="1" lang="en-US" altLang="ja-JP" dirty="0" smtClean="0"/>
              <a:t>hi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61452" y="43651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tsu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27984" y="43970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fu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972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 10"/>
          <p:cNvSpPr/>
          <p:nvPr/>
        </p:nvSpPr>
        <p:spPr>
          <a:xfrm>
            <a:off x="2738804" y="2560639"/>
            <a:ext cx="1973873" cy="611187"/>
          </a:xfrm>
          <a:custGeom>
            <a:avLst/>
            <a:gdLst>
              <a:gd name="connsiteX0" fmla="*/ 707231 w 2138362"/>
              <a:gd name="connsiteY0" fmla="*/ 316706 h 611981"/>
              <a:gd name="connsiteX1" fmla="*/ 897731 w 2138362"/>
              <a:gd name="connsiteY1" fmla="*/ 269081 h 611981"/>
              <a:gd name="connsiteX2" fmla="*/ 1283493 w 2138362"/>
              <a:gd name="connsiteY2" fmla="*/ 176212 h 611981"/>
              <a:gd name="connsiteX3" fmla="*/ 1526381 w 2138362"/>
              <a:gd name="connsiteY3" fmla="*/ 107156 h 611981"/>
              <a:gd name="connsiteX4" fmla="*/ 1628775 w 2138362"/>
              <a:gd name="connsiteY4" fmla="*/ 73819 h 611981"/>
              <a:gd name="connsiteX5" fmla="*/ 1645443 w 2138362"/>
              <a:gd name="connsiteY5" fmla="*/ 69056 h 611981"/>
              <a:gd name="connsiteX6" fmla="*/ 1654968 w 2138362"/>
              <a:gd name="connsiteY6" fmla="*/ 57150 h 611981"/>
              <a:gd name="connsiteX7" fmla="*/ 1712118 w 2138362"/>
              <a:gd name="connsiteY7" fmla="*/ 11906 h 611981"/>
              <a:gd name="connsiteX8" fmla="*/ 1731168 w 2138362"/>
              <a:gd name="connsiteY8" fmla="*/ 0 h 611981"/>
              <a:gd name="connsiteX9" fmla="*/ 1835943 w 2138362"/>
              <a:gd name="connsiteY9" fmla="*/ 21431 h 611981"/>
              <a:gd name="connsiteX10" fmla="*/ 1995487 w 2138362"/>
              <a:gd name="connsiteY10" fmla="*/ 66675 h 611981"/>
              <a:gd name="connsiteX11" fmla="*/ 2102643 w 2138362"/>
              <a:gd name="connsiteY11" fmla="*/ 107156 h 611981"/>
              <a:gd name="connsiteX12" fmla="*/ 2121693 w 2138362"/>
              <a:gd name="connsiteY12" fmla="*/ 121444 h 611981"/>
              <a:gd name="connsiteX13" fmla="*/ 2128837 w 2138362"/>
              <a:gd name="connsiteY13" fmla="*/ 135731 h 611981"/>
              <a:gd name="connsiteX14" fmla="*/ 2133600 w 2138362"/>
              <a:gd name="connsiteY14" fmla="*/ 145256 h 611981"/>
              <a:gd name="connsiteX15" fmla="*/ 2138362 w 2138362"/>
              <a:gd name="connsiteY15" fmla="*/ 159544 h 611981"/>
              <a:gd name="connsiteX16" fmla="*/ 2138362 w 2138362"/>
              <a:gd name="connsiteY16" fmla="*/ 171450 h 611981"/>
              <a:gd name="connsiteX17" fmla="*/ 2135981 w 2138362"/>
              <a:gd name="connsiteY17" fmla="*/ 185737 h 611981"/>
              <a:gd name="connsiteX18" fmla="*/ 2121693 w 2138362"/>
              <a:gd name="connsiteY18" fmla="*/ 202406 h 611981"/>
              <a:gd name="connsiteX19" fmla="*/ 2097881 w 2138362"/>
              <a:gd name="connsiteY19" fmla="*/ 216694 h 611981"/>
              <a:gd name="connsiteX20" fmla="*/ 2076450 w 2138362"/>
              <a:gd name="connsiteY20" fmla="*/ 226219 h 611981"/>
              <a:gd name="connsiteX21" fmla="*/ 1762125 w 2138362"/>
              <a:gd name="connsiteY21" fmla="*/ 300037 h 611981"/>
              <a:gd name="connsiteX22" fmla="*/ 1557337 w 2138362"/>
              <a:gd name="connsiteY22" fmla="*/ 342900 h 611981"/>
              <a:gd name="connsiteX23" fmla="*/ 1216818 w 2138362"/>
              <a:gd name="connsiteY23" fmla="*/ 414337 h 611981"/>
              <a:gd name="connsiteX24" fmla="*/ 933450 w 2138362"/>
              <a:gd name="connsiteY24" fmla="*/ 478631 h 611981"/>
              <a:gd name="connsiteX25" fmla="*/ 723900 w 2138362"/>
              <a:gd name="connsiteY25" fmla="*/ 526256 h 611981"/>
              <a:gd name="connsiteX26" fmla="*/ 395287 w 2138362"/>
              <a:gd name="connsiteY26" fmla="*/ 597694 h 611981"/>
              <a:gd name="connsiteX27" fmla="*/ 369093 w 2138362"/>
              <a:gd name="connsiteY27" fmla="*/ 602456 h 611981"/>
              <a:gd name="connsiteX28" fmla="*/ 354806 w 2138362"/>
              <a:gd name="connsiteY28" fmla="*/ 604837 h 611981"/>
              <a:gd name="connsiteX29" fmla="*/ 333375 w 2138362"/>
              <a:gd name="connsiteY29" fmla="*/ 609600 h 611981"/>
              <a:gd name="connsiteX30" fmla="*/ 302418 w 2138362"/>
              <a:gd name="connsiteY30" fmla="*/ 611981 h 611981"/>
              <a:gd name="connsiteX31" fmla="*/ 280987 w 2138362"/>
              <a:gd name="connsiteY31" fmla="*/ 611981 h 611981"/>
              <a:gd name="connsiteX32" fmla="*/ 259556 w 2138362"/>
              <a:gd name="connsiteY32" fmla="*/ 604837 h 611981"/>
              <a:gd name="connsiteX33" fmla="*/ 161925 w 2138362"/>
              <a:gd name="connsiteY33" fmla="*/ 545306 h 611981"/>
              <a:gd name="connsiteX34" fmla="*/ 126206 w 2138362"/>
              <a:gd name="connsiteY34" fmla="*/ 521494 h 611981"/>
              <a:gd name="connsiteX35" fmla="*/ 85725 w 2138362"/>
              <a:gd name="connsiteY35" fmla="*/ 483394 h 611981"/>
              <a:gd name="connsiteX36" fmla="*/ 47625 w 2138362"/>
              <a:gd name="connsiteY36" fmla="*/ 438150 h 611981"/>
              <a:gd name="connsiteX37" fmla="*/ 21431 w 2138362"/>
              <a:gd name="connsiteY37" fmla="*/ 395287 h 611981"/>
              <a:gd name="connsiteX38" fmla="*/ 2381 w 2138362"/>
              <a:gd name="connsiteY38" fmla="*/ 357187 h 611981"/>
              <a:gd name="connsiteX39" fmla="*/ 2381 w 2138362"/>
              <a:gd name="connsiteY39" fmla="*/ 345281 h 611981"/>
              <a:gd name="connsiteX40" fmla="*/ 0 w 2138362"/>
              <a:gd name="connsiteY40" fmla="*/ 330994 h 611981"/>
              <a:gd name="connsiteX41" fmla="*/ 9525 w 2138362"/>
              <a:gd name="connsiteY41" fmla="*/ 323850 h 611981"/>
              <a:gd name="connsiteX42" fmla="*/ 26193 w 2138362"/>
              <a:gd name="connsiteY42" fmla="*/ 323850 h 611981"/>
              <a:gd name="connsiteX43" fmla="*/ 45243 w 2138362"/>
              <a:gd name="connsiteY43" fmla="*/ 328612 h 611981"/>
              <a:gd name="connsiteX44" fmla="*/ 64293 w 2138362"/>
              <a:gd name="connsiteY44" fmla="*/ 340519 h 611981"/>
              <a:gd name="connsiteX45" fmla="*/ 92868 w 2138362"/>
              <a:gd name="connsiteY45" fmla="*/ 369094 h 611981"/>
              <a:gd name="connsiteX46" fmla="*/ 135731 w 2138362"/>
              <a:gd name="connsiteY46" fmla="*/ 392906 h 611981"/>
              <a:gd name="connsiteX47" fmla="*/ 188118 w 2138362"/>
              <a:gd name="connsiteY47" fmla="*/ 411956 h 611981"/>
              <a:gd name="connsiteX48" fmla="*/ 226218 w 2138362"/>
              <a:gd name="connsiteY48" fmla="*/ 416719 h 611981"/>
              <a:gd name="connsiteX49" fmla="*/ 264318 w 2138362"/>
              <a:gd name="connsiteY49" fmla="*/ 414337 h 611981"/>
              <a:gd name="connsiteX50" fmla="*/ 292893 w 2138362"/>
              <a:gd name="connsiteY50" fmla="*/ 409575 h 611981"/>
              <a:gd name="connsiteX51" fmla="*/ 376237 w 2138362"/>
              <a:gd name="connsiteY51" fmla="*/ 390525 h 611981"/>
              <a:gd name="connsiteX52" fmla="*/ 500062 w 2138362"/>
              <a:gd name="connsiteY52" fmla="*/ 364331 h 611981"/>
              <a:gd name="connsiteX53" fmla="*/ 707231 w 2138362"/>
              <a:gd name="connsiteY53" fmla="*/ 316706 h 611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138362" h="611981">
                <a:moveTo>
                  <a:pt x="707231" y="316706"/>
                </a:moveTo>
                <a:lnTo>
                  <a:pt x="897731" y="269081"/>
                </a:lnTo>
                <a:lnTo>
                  <a:pt x="1283493" y="176212"/>
                </a:lnTo>
                <a:lnTo>
                  <a:pt x="1526381" y="107156"/>
                </a:lnTo>
                <a:lnTo>
                  <a:pt x="1628775" y="73819"/>
                </a:lnTo>
                <a:lnTo>
                  <a:pt x="1645443" y="69056"/>
                </a:lnTo>
                <a:lnTo>
                  <a:pt x="1654968" y="57150"/>
                </a:lnTo>
                <a:lnTo>
                  <a:pt x="1712118" y="11906"/>
                </a:lnTo>
                <a:lnTo>
                  <a:pt x="1731168" y="0"/>
                </a:lnTo>
                <a:lnTo>
                  <a:pt x="1835943" y="21431"/>
                </a:lnTo>
                <a:lnTo>
                  <a:pt x="1995487" y="66675"/>
                </a:lnTo>
                <a:lnTo>
                  <a:pt x="2102643" y="107156"/>
                </a:lnTo>
                <a:lnTo>
                  <a:pt x="2121693" y="121444"/>
                </a:lnTo>
                <a:lnTo>
                  <a:pt x="2128837" y="135731"/>
                </a:lnTo>
                <a:lnTo>
                  <a:pt x="2133600" y="145256"/>
                </a:lnTo>
                <a:lnTo>
                  <a:pt x="2138362" y="159544"/>
                </a:lnTo>
                <a:lnTo>
                  <a:pt x="2138362" y="171450"/>
                </a:lnTo>
                <a:lnTo>
                  <a:pt x="2135981" y="185737"/>
                </a:lnTo>
                <a:lnTo>
                  <a:pt x="2121693" y="202406"/>
                </a:lnTo>
                <a:lnTo>
                  <a:pt x="2097881" y="216694"/>
                </a:lnTo>
                <a:lnTo>
                  <a:pt x="2076450" y="226219"/>
                </a:lnTo>
                <a:lnTo>
                  <a:pt x="1762125" y="300037"/>
                </a:lnTo>
                <a:lnTo>
                  <a:pt x="1557337" y="342900"/>
                </a:lnTo>
                <a:lnTo>
                  <a:pt x="1216818" y="414337"/>
                </a:lnTo>
                <a:lnTo>
                  <a:pt x="933450" y="478631"/>
                </a:lnTo>
                <a:lnTo>
                  <a:pt x="723900" y="526256"/>
                </a:lnTo>
                <a:lnTo>
                  <a:pt x="395287" y="597694"/>
                </a:lnTo>
                <a:lnTo>
                  <a:pt x="369093" y="602456"/>
                </a:lnTo>
                <a:lnTo>
                  <a:pt x="354806" y="604837"/>
                </a:lnTo>
                <a:lnTo>
                  <a:pt x="333375" y="609600"/>
                </a:lnTo>
                <a:lnTo>
                  <a:pt x="302418" y="611981"/>
                </a:lnTo>
                <a:lnTo>
                  <a:pt x="280987" y="611981"/>
                </a:lnTo>
                <a:lnTo>
                  <a:pt x="259556" y="604837"/>
                </a:lnTo>
                <a:lnTo>
                  <a:pt x="161925" y="545306"/>
                </a:lnTo>
                <a:lnTo>
                  <a:pt x="126206" y="521494"/>
                </a:lnTo>
                <a:lnTo>
                  <a:pt x="85725" y="483394"/>
                </a:lnTo>
                <a:lnTo>
                  <a:pt x="47625" y="438150"/>
                </a:lnTo>
                <a:lnTo>
                  <a:pt x="21431" y="395287"/>
                </a:lnTo>
                <a:lnTo>
                  <a:pt x="2381" y="357187"/>
                </a:lnTo>
                <a:lnTo>
                  <a:pt x="2381" y="345281"/>
                </a:lnTo>
                <a:lnTo>
                  <a:pt x="0" y="330994"/>
                </a:lnTo>
                <a:lnTo>
                  <a:pt x="9525" y="323850"/>
                </a:lnTo>
                <a:lnTo>
                  <a:pt x="26193" y="323850"/>
                </a:lnTo>
                <a:lnTo>
                  <a:pt x="45243" y="328612"/>
                </a:lnTo>
                <a:lnTo>
                  <a:pt x="64293" y="340519"/>
                </a:lnTo>
                <a:lnTo>
                  <a:pt x="92868" y="369094"/>
                </a:lnTo>
                <a:lnTo>
                  <a:pt x="135731" y="392906"/>
                </a:lnTo>
                <a:lnTo>
                  <a:pt x="188118" y="411956"/>
                </a:lnTo>
                <a:lnTo>
                  <a:pt x="226218" y="416719"/>
                </a:lnTo>
                <a:lnTo>
                  <a:pt x="264318" y="414337"/>
                </a:lnTo>
                <a:lnTo>
                  <a:pt x="292893" y="409575"/>
                </a:lnTo>
                <a:lnTo>
                  <a:pt x="376237" y="390525"/>
                </a:lnTo>
                <a:lnTo>
                  <a:pt x="500062" y="364331"/>
                </a:lnTo>
                <a:lnTo>
                  <a:pt x="707231" y="3167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5533292" y="2008188"/>
            <a:ext cx="826477" cy="887412"/>
          </a:xfrm>
          <a:custGeom>
            <a:avLst/>
            <a:gdLst>
              <a:gd name="connsiteX0" fmla="*/ 280988 w 895350"/>
              <a:gd name="connsiteY0" fmla="*/ 80962 h 888206"/>
              <a:gd name="connsiteX1" fmla="*/ 373857 w 895350"/>
              <a:gd name="connsiteY1" fmla="*/ 121444 h 888206"/>
              <a:gd name="connsiteX2" fmla="*/ 442913 w 895350"/>
              <a:gd name="connsiteY2" fmla="*/ 161925 h 888206"/>
              <a:gd name="connsiteX3" fmla="*/ 533400 w 895350"/>
              <a:gd name="connsiteY3" fmla="*/ 219075 h 888206"/>
              <a:gd name="connsiteX4" fmla="*/ 585788 w 895350"/>
              <a:gd name="connsiteY4" fmla="*/ 261937 h 888206"/>
              <a:gd name="connsiteX5" fmla="*/ 642938 w 895350"/>
              <a:gd name="connsiteY5" fmla="*/ 323850 h 888206"/>
              <a:gd name="connsiteX6" fmla="*/ 697707 w 895350"/>
              <a:gd name="connsiteY6" fmla="*/ 385762 h 888206"/>
              <a:gd name="connsiteX7" fmla="*/ 769144 w 895350"/>
              <a:gd name="connsiteY7" fmla="*/ 473869 h 888206"/>
              <a:gd name="connsiteX8" fmla="*/ 819150 w 895350"/>
              <a:gd name="connsiteY8" fmla="*/ 545306 h 888206"/>
              <a:gd name="connsiteX9" fmla="*/ 847725 w 895350"/>
              <a:gd name="connsiteY9" fmla="*/ 600075 h 888206"/>
              <a:gd name="connsiteX10" fmla="*/ 866775 w 895350"/>
              <a:gd name="connsiteY10" fmla="*/ 638175 h 888206"/>
              <a:gd name="connsiteX11" fmla="*/ 883444 w 895350"/>
              <a:gd name="connsiteY11" fmla="*/ 681037 h 888206"/>
              <a:gd name="connsiteX12" fmla="*/ 890588 w 895350"/>
              <a:gd name="connsiteY12" fmla="*/ 714375 h 888206"/>
              <a:gd name="connsiteX13" fmla="*/ 895350 w 895350"/>
              <a:gd name="connsiteY13" fmla="*/ 769144 h 888206"/>
              <a:gd name="connsiteX14" fmla="*/ 890588 w 895350"/>
              <a:gd name="connsiteY14" fmla="*/ 814387 h 888206"/>
              <a:gd name="connsiteX15" fmla="*/ 881063 w 895350"/>
              <a:gd name="connsiteY15" fmla="*/ 845344 h 888206"/>
              <a:gd name="connsiteX16" fmla="*/ 859632 w 895350"/>
              <a:gd name="connsiteY16" fmla="*/ 871537 h 888206"/>
              <a:gd name="connsiteX17" fmla="*/ 840582 w 895350"/>
              <a:gd name="connsiteY17" fmla="*/ 881062 h 888206"/>
              <a:gd name="connsiteX18" fmla="*/ 809625 w 895350"/>
              <a:gd name="connsiteY18" fmla="*/ 888206 h 888206"/>
              <a:gd name="connsiteX19" fmla="*/ 762000 w 895350"/>
              <a:gd name="connsiteY19" fmla="*/ 883444 h 888206"/>
              <a:gd name="connsiteX20" fmla="*/ 723900 w 895350"/>
              <a:gd name="connsiteY20" fmla="*/ 873919 h 888206"/>
              <a:gd name="connsiteX21" fmla="*/ 676275 w 895350"/>
              <a:gd name="connsiteY21" fmla="*/ 845344 h 888206"/>
              <a:gd name="connsiteX22" fmla="*/ 647700 w 895350"/>
              <a:gd name="connsiteY22" fmla="*/ 819150 h 888206"/>
              <a:gd name="connsiteX23" fmla="*/ 619125 w 895350"/>
              <a:gd name="connsiteY23" fmla="*/ 781050 h 888206"/>
              <a:gd name="connsiteX24" fmla="*/ 585788 w 895350"/>
              <a:gd name="connsiteY24" fmla="*/ 721519 h 888206"/>
              <a:gd name="connsiteX25" fmla="*/ 502444 w 895350"/>
              <a:gd name="connsiteY25" fmla="*/ 564356 h 888206"/>
              <a:gd name="connsiteX26" fmla="*/ 445294 w 895350"/>
              <a:gd name="connsiteY26" fmla="*/ 469106 h 888206"/>
              <a:gd name="connsiteX27" fmla="*/ 388144 w 895350"/>
              <a:gd name="connsiteY27" fmla="*/ 383381 h 888206"/>
              <a:gd name="connsiteX28" fmla="*/ 330994 w 895350"/>
              <a:gd name="connsiteY28" fmla="*/ 307181 h 888206"/>
              <a:gd name="connsiteX29" fmla="*/ 290513 w 895350"/>
              <a:gd name="connsiteY29" fmla="*/ 254794 h 888206"/>
              <a:gd name="connsiteX30" fmla="*/ 230982 w 895350"/>
              <a:gd name="connsiteY30" fmla="*/ 204787 h 888206"/>
              <a:gd name="connsiteX31" fmla="*/ 116682 w 895350"/>
              <a:gd name="connsiteY31" fmla="*/ 116681 h 888206"/>
              <a:gd name="connsiteX32" fmla="*/ 23813 w 895350"/>
              <a:gd name="connsiteY32" fmla="*/ 54769 h 888206"/>
              <a:gd name="connsiteX33" fmla="*/ 9525 w 895350"/>
              <a:gd name="connsiteY33" fmla="*/ 42862 h 888206"/>
              <a:gd name="connsiteX34" fmla="*/ 2382 w 895350"/>
              <a:gd name="connsiteY34" fmla="*/ 35719 h 888206"/>
              <a:gd name="connsiteX35" fmla="*/ 0 w 895350"/>
              <a:gd name="connsiteY35" fmla="*/ 23812 h 888206"/>
              <a:gd name="connsiteX36" fmla="*/ 0 w 895350"/>
              <a:gd name="connsiteY36" fmla="*/ 16669 h 888206"/>
              <a:gd name="connsiteX37" fmla="*/ 7144 w 895350"/>
              <a:gd name="connsiteY37" fmla="*/ 4762 h 888206"/>
              <a:gd name="connsiteX38" fmla="*/ 19050 w 895350"/>
              <a:gd name="connsiteY38" fmla="*/ 0 h 888206"/>
              <a:gd name="connsiteX39" fmla="*/ 40482 w 895350"/>
              <a:gd name="connsiteY39" fmla="*/ 2381 h 888206"/>
              <a:gd name="connsiteX40" fmla="*/ 97632 w 895350"/>
              <a:gd name="connsiteY40" fmla="*/ 19050 h 888206"/>
              <a:gd name="connsiteX41" fmla="*/ 159544 w 895350"/>
              <a:gd name="connsiteY41" fmla="*/ 38100 h 888206"/>
              <a:gd name="connsiteX42" fmla="*/ 280988 w 895350"/>
              <a:gd name="connsiteY42" fmla="*/ 80962 h 88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895350" h="888206">
                <a:moveTo>
                  <a:pt x="280988" y="80962"/>
                </a:moveTo>
                <a:lnTo>
                  <a:pt x="373857" y="121444"/>
                </a:lnTo>
                <a:lnTo>
                  <a:pt x="442913" y="161925"/>
                </a:lnTo>
                <a:lnTo>
                  <a:pt x="533400" y="219075"/>
                </a:lnTo>
                <a:lnTo>
                  <a:pt x="585788" y="261937"/>
                </a:lnTo>
                <a:lnTo>
                  <a:pt x="642938" y="323850"/>
                </a:lnTo>
                <a:lnTo>
                  <a:pt x="697707" y="385762"/>
                </a:lnTo>
                <a:lnTo>
                  <a:pt x="769144" y="473869"/>
                </a:lnTo>
                <a:lnTo>
                  <a:pt x="819150" y="545306"/>
                </a:lnTo>
                <a:lnTo>
                  <a:pt x="847725" y="600075"/>
                </a:lnTo>
                <a:lnTo>
                  <a:pt x="866775" y="638175"/>
                </a:lnTo>
                <a:lnTo>
                  <a:pt x="883444" y="681037"/>
                </a:lnTo>
                <a:lnTo>
                  <a:pt x="890588" y="714375"/>
                </a:lnTo>
                <a:lnTo>
                  <a:pt x="895350" y="769144"/>
                </a:lnTo>
                <a:lnTo>
                  <a:pt x="890588" y="814387"/>
                </a:lnTo>
                <a:lnTo>
                  <a:pt x="881063" y="845344"/>
                </a:lnTo>
                <a:lnTo>
                  <a:pt x="859632" y="871537"/>
                </a:lnTo>
                <a:lnTo>
                  <a:pt x="840582" y="881062"/>
                </a:lnTo>
                <a:lnTo>
                  <a:pt x="809625" y="888206"/>
                </a:lnTo>
                <a:lnTo>
                  <a:pt x="762000" y="883444"/>
                </a:lnTo>
                <a:lnTo>
                  <a:pt x="723900" y="873919"/>
                </a:lnTo>
                <a:lnTo>
                  <a:pt x="676275" y="845344"/>
                </a:lnTo>
                <a:lnTo>
                  <a:pt x="647700" y="819150"/>
                </a:lnTo>
                <a:lnTo>
                  <a:pt x="619125" y="781050"/>
                </a:lnTo>
                <a:lnTo>
                  <a:pt x="585788" y="721519"/>
                </a:lnTo>
                <a:lnTo>
                  <a:pt x="502444" y="564356"/>
                </a:lnTo>
                <a:lnTo>
                  <a:pt x="445294" y="469106"/>
                </a:lnTo>
                <a:lnTo>
                  <a:pt x="388144" y="383381"/>
                </a:lnTo>
                <a:lnTo>
                  <a:pt x="330994" y="307181"/>
                </a:lnTo>
                <a:lnTo>
                  <a:pt x="290513" y="254794"/>
                </a:lnTo>
                <a:lnTo>
                  <a:pt x="230982" y="204787"/>
                </a:lnTo>
                <a:lnTo>
                  <a:pt x="116682" y="116681"/>
                </a:lnTo>
                <a:lnTo>
                  <a:pt x="23813" y="54769"/>
                </a:lnTo>
                <a:lnTo>
                  <a:pt x="9525" y="42862"/>
                </a:lnTo>
                <a:lnTo>
                  <a:pt x="2382" y="35719"/>
                </a:lnTo>
                <a:lnTo>
                  <a:pt x="0" y="23812"/>
                </a:lnTo>
                <a:lnTo>
                  <a:pt x="0" y="16669"/>
                </a:lnTo>
                <a:lnTo>
                  <a:pt x="7144" y="4762"/>
                </a:lnTo>
                <a:lnTo>
                  <a:pt x="19050" y="0"/>
                </a:lnTo>
                <a:lnTo>
                  <a:pt x="40482" y="2381"/>
                </a:lnTo>
                <a:lnTo>
                  <a:pt x="97632" y="19050"/>
                </a:lnTo>
                <a:lnTo>
                  <a:pt x="159544" y="38100"/>
                </a:lnTo>
                <a:lnTo>
                  <a:pt x="280988" y="809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 rot="16200000">
            <a:off x="1523329" y="3426253"/>
            <a:ext cx="4265613" cy="524608"/>
          </a:xfrm>
          <a:custGeom>
            <a:avLst/>
            <a:gdLst>
              <a:gd name="connsiteX0" fmla="*/ 2221200 w 4266000"/>
              <a:gd name="connsiteY0" fmla="*/ 450000 h 568800"/>
              <a:gd name="connsiteX1" fmla="*/ 2743200 w 4266000"/>
              <a:gd name="connsiteY1" fmla="*/ 464400 h 568800"/>
              <a:gd name="connsiteX2" fmla="*/ 3232800 w 4266000"/>
              <a:gd name="connsiteY2" fmla="*/ 475200 h 568800"/>
              <a:gd name="connsiteX3" fmla="*/ 3531600 w 4266000"/>
              <a:gd name="connsiteY3" fmla="*/ 493200 h 568800"/>
              <a:gd name="connsiteX4" fmla="*/ 3582000 w 4266000"/>
              <a:gd name="connsiteY4" fmla="*/ 493200 h 568800"/>
              <a:gd name="connsiteX5" fmla="*/ 3625200 w 4266000"/>
              <a:gd name="connsiteY5" fmla="*/ 496800 h 568800"/>
              <a:gd name="connsiteX6" fmla="*/ 3704400 w 4266000"/>
              <a:gd name="connsiteY6" fmla="*/ 514800 h 568800"/>
              <a:gd name="connsiteX7" fmla="*/ 3837600 w 4266000"/>
              <a:gd name="connsiteY7" fmla="*/ 547200 h 568800"/>
              <a:gd name="connsiteX8" fmla="*/ 3898800 w 4266000"/>
              <a:gd name="connsiteY8" fmla="*/ 561600 h 568800"/>
              <a:gd name="connsiteX9" fmla="*/ 3949200 w 4266000"/>
              <a:gd name="connsiteY9" fmla="*/ 568800 h 568800"/>
              <a:gd name="connsiteX10" fmla="*/ 3978000 w 4266000"/>
              <a:gd name="connsiteY10" fmla="*/ 568800 h 568800"/>
              <a:gd name="connsiteX11" fmla="*/ 4006800 w 4266000"/>
              <a:gd name="connsiteY11" fmla="*/ 554400 h 568800"/>
              <a:gd name="connsiteX12" fmla="*/ 4071600 w 4266000"/>
              <a:gd name="connsiteY12" fmla="*/ 489600 h 568800"/>
              <a:gd name="connsiteX13" fmla="*/ 4140000 w 4266000"/>
              <a:gd name="connsiteY13" fmla="*/ 406800 h 568800"/>
              <a:gd name="connsiteX14" fmla="*/ 4158000 w 4266000"/>
              <a:gd name="connsiteY14" fmla="*/ 374400 h 568800"/>
              <a:gd name="connsiteX15" fmla="*/ 4212000 w 4266000"/>
              <a:gd name="connsiteY15" fmla="*/ 273600 h 568800"/>
              <a:gd name="connsiteX16" fmla="*/ 4262400 w 4266000"/>
              <a:gd name="connsiteY16" fmla="*/ 172800 h 568800"/>
              <a:gd name="connsiteX17" fmla="*/ 4266000 w 4266000"/>
              <a:gd name="connsiteY17" fmla="*/ 154800 h 568800"/>
              <a:gd name="connsiteX18" fmla="*/ 4266000 w 4266000"/>
              <a:gd name="connsiteY18" fmla="*/ 140400 h 568800"/>
              <a:gd name="connsiteX19" fmla="*/ 4258800 w 4266000"/>
              <a:gd name="connsiteY19" fmla="*/ 126000 h 568800"/>
              <a:gd name="connsiteX20" fmla="*/ 4251600 w 4266000"/>
              <a:gd name="connsiteY20" fmla="*/ 108000 h 568800"/>
              <a:gd name="connsiteX21" fmla="*/ 4244400 w 4266000"/>
              <a:gd name="connsiteY21" fmla="*/ 108000 h 568800"/>
              <a:gd name="connsiteX22" fmla="*/ 4230000 w 4266000"/>
              <a:gd name="connsiteY22" fmla="*/ 111600 h 568800"/>
              <a:gd name="connsiteX23" fmla="*/ 4204800 w 4266000"/>
              <a:gd name="connsiteY23" fmla="*/ 133200 h 568800"/>
              <a:gd name="connsiteX24" fmla="*/ 4176000 w 4266000"/>
              <a:gd name="connsiteY24" fmla="*/ 165600 h 568800"/>
              <a:gd name="connsiteX25" fmla="*/ 4136400 w 4266000"/>
              <a:gd name="connsiteY25" fmla="*/ 208800 h 568800"/>
              <a:gd name="connsiteX26" fmla="*/ 4093200 w 4266000"/>
              <a:gd name="connsiteY26" fmla="*/ 241200 h 568800"/>
              <a:gd name="connsiteX27" fmla="*/ 4039200 w 4266000"/>
              <a:gd name="connsiteY27" fmla="*/ 270000 h 568800"/>
              <a:gd name="connsiteX28" fmla="*/ 3999600 w 4266000"/>
              <a:gd name="connsiteY28" fmla="*/ 280800 h 568800"/>
              <a:gd name="connsiteX29" fmla="*/ 3945600 w 4266000"/>
              <a:gd name="connsiteY29" fmla="*/ 288000 h 568800"/>
              <a:gd name="connsiteX30" fmla="*/ 3801600 w 4266000"/>
              <a:gd name="connsiteY30" fmla="*/ 291600 h 568800"/>
              <a:gd name="connsiteX31" fmla="*/ 3146400 w 4266000"/>
              <a:gd name="connsiteY31" fmla="*/ 273600 h 568800"/>
              <a:gd name="connsiteX32" fmla="*/ 2660400 w 4266000"/>
              <a:gd name="connsiteY32" fmla="*/ 262800 h 568800"/>
              <a:gd name="connsiteX33" fmla="*/ 1648800 w 4266000"/>
              <a:gd name="connsiteY33" fmla="*/ 244800 h 568800"/>
              <a:gd name="connsiteX34" fmla="*/ 1321200 w 4266000"/>
              <a:gd name="connsiteY34" fmla="*/ 244800 h 568800"/>
              <a:gd name="connsiteX35" fmla="*/ 1159200 w 4266000"/>
              <a:gd name="connsiteY35" fmla="*/ 234000 h 568800"/>
              <a:gd name="connsiteX36" fmla="*/ 914400 w 4266000"/>
              <a:gd name="connsiteY36" fmla="*/ 216000 h 568800"/>
              <a:gd name="connsiteX37" fmla="*/ 723600 w 4266000"/>
              <a:gd name="connsiteY37" fmla="*/ 198000 h 568800"/>
              <a:gd name="connsiteX38" fmla="*/ 612000 w 4266000"/>
              <a:gd name="connsiteY38" fmla="*/ 180000 h 568800"/>
              <a:gd name="connsiteX39" fmla="*/ 500400 w 4266000"/>
              <a:gd name="connsiteY39" fmla="*/ 154800 h 568800"/>
              <a:gd name="connsiteX40" fmla="*/ 410400 w 4266000"/>
              <a:gd name="connsiteY40" fmla="*/ 126000 h 568800"/>
              <a:gd name="connsiteX41" fmla="*/ 342000 w 4266000"/>
              <a:gd name="connsiteY41" fmla="*/ 93600 h 568800"/>
              <a:gd name="connsiteX42" fmla="*/ 295200 w 4266000"/>
              <a:gd name="connsiteY42" fmla="*/ 61200 h 568800"/>
              <a:gd name="connsiteX43" fmla="*/ 273600 w 4266000"/>
              <a:gd name="connsiteY43" fmla="*/ 36000 h 568800"/>
              <a:gd name="connsiteX44" fmla="*/ 255600 w 4266000"/>
              <a:gd name="connsiteY44" fmla="*/ 0 h 568800"/>
              <a:gd name="connsiteX45" fmla="*/ 3600 w 4266000"/>
              <a:gd name="connsiteY45" fmla="*/ 0 h 568800"/>
              <a:gd name="connsiteX46" fmla="*/ 0 w 4266000"/>
              <a:gd name="connsiteY46" fmla="*/ 36000 h 568800"/>
              <a:gd name="connsiteX47" fmla="*/ 0 w 4266000"/>
              <a:gd name="connsiteY47" fmla="*/ 68400 h 568800"/>
              <a:gd name="connsiteX48" fmla="*/ 3600 w 4266000"/>
              <a:gd name="connsiteY48" fmla="*/ 100800 h 568800"/>
              <a:gd name="connsiteX49" fmla="*/ 10800 w 4266000"/>
              <a:gd name="connsiteY49" fmla="*/ 129600 h 568800"/>
              <a:gd name="connsiteX50" fmla="*/ 18000 w 4266000"/>
              <a:gd name="connsiteY50" fmla="*/ 154800 h 568800"/>
              <a:gd name="connsiteX51" fmla="*/ 32400 w 4266000"/>
              <a:gd name="connsiteY51" fmla="*/ 176400 h 568800"/>
              <a:gd name="connsiteX52" fmla="*/ 57600 w 4266000"/>
              <a:gd name="connsiteY52" fmla="*/ 212400 h 568800"/>
              <a:gd name="connsiteX53" fmla="*/ 104400 w 4266000"/>
              <a:gd name="connsiteY53" fmla="*/ 255600 h 568800"/>
              <a:gd name="connsiteX54" fmla="*/ 151200 w 4266000"/>
              <a:gd name="connsiteY54" fmla="*/ 288000 h 568800"/>
              <a:gd name="connsiteX55" fmla="*/ 205200 w 4266000"/>
              <a:gd name="connsiteY55" fmla="*/ 313200 h 568800"/>
              <a:gd name="connsiteX56" fmla="*/ 266400 w 4266000"/>
              <a:gd name="connsiteY56" fmla="*/ 342000 h 568800"/>
              <a:gd name="connsiteX57" fmla="*/ 327600 w 4266000"/>
              <a:gd name="connsiteY57" fmla="*/ 360000 h 568800"/>
              <a:gd name="connsiteX58" fmla="*/ 417600 w 4266000"/>
              <a:gd name="connsiteY58" fmla="*/ 378000 h 568800"/>
              <a:gd name="connsiteX59" fmla="*/ 536400 w 4266000"/>
              <a:gd name="connsiteY59" fmla="*/ 399600 h 568800"/>
              <a:gd name="connsiteX60" fmla="*/ 644400 w 4266000"/>
              <a:gd name="connsiteY60" fmla="*/ 417600 h 568800"/>
              <a:gd name="connsiteX61" fmla="*/ 766800 w 4266000"/>
              <a:gd name="connsiteY61" fmla="*/ 428400 h 568800"/>
              <a:gd name="connsiteX62" fmla="*/ 910800 w 4266000"/>
              <a:gd name="connsiteY62" fmla="*/ 439200 h 568800"/>
              <a:gd name="connsiteX63" fmla="*/ 1141200 w 4266000"/>
              <a:gd name="connsiteY63" fmla="*/ 446400 h 568800"/>
              <a:gd name="connsiteX64" fmla="*/ 1368000 w 4266000"/>
              <a:gd name="connsiteY64" fmla="*/ 450000 h 568800"/>
              <a:gd name="connsiteX65" fmla="*/ 1756800 w 4266000"/>
              <a:gd name="connsiteY65" fmla="*/ 446400 h 568800"/>
              <a:gd name="connsiteX66" fmla="*/ 1908000 w 4266000"/>
              <a:gd name="connsiteY66" fmla="*/ 450000 h 568800"/>
              <a:gd name="connsiteX67" fmla="*/ 2088000 w 4266000"/>
              <a:gd name="connsiteY67" fmla="*/ 450000 h 568800"/>
              <a:gd name="connsiteX68" fmla="*/ 2221200 w 4266000"/>
              <a:gd name="connsiteY68" fmla="*/ 450000 h 5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266000" h="568800">
                <a:moveTo>
                  <a:pt x="2221200" y="450000"/>
                </a:moveTo>
                <a:lnTo>
                  <a:pt x="2743200" y="464400"/>
                </a:lnTo>
                <a:lnTo>
                  <a:pt x="3232800" y="475200"/>
                </a:lnTo>
                <a:lnTo>
                  <a:pt x="3531600" y="493200"/>
                </a:lnTo>
                <a:lnTo>
                  <a:pt x="3582000" y="493200"/>
                </a:lnTo>
                <a:lnTo>
                  <a:pt x="3625200" y="496800"/>
                </a:lnTo>
                <a:lnTo>
                  <a:pt x="3704400" y="514800"/>
                </a:lnTo>
                <a:lnTo>
                  <a:pt x="3837600" y="547200"/>
                </a:lnTo>
                <a:lnTo>
                  <a:pt x="3898800" y="561600"/>
                </a:lnTo>
                <a:lnTo>
                  <a:pt x="3949200" y="568800"/>
                </a:lnTo>
                <a:lnTo>
                  <a:pt x="3978000" y="568800"/>
                </a:lnTo>
                <a:lnTo>
                  <a:pt x="4006800" y="554400"/>
                </a:lnTo>
                <a:lnTo>
                  <a:pt x="4071600" y="489600"/>
                </a:lnTo>
                <a:lnTo>
                  <a:pt x="4140000" y="406800"/>
                </a:lnTo>
                <a:lnTo>
                  <a:pt x="4158000" y="374400"/>
                </a:lnTo>
                <a:lnTo>
                  <a:pt x="4212000" y="273600"/>
                </a:lnTo>
                <a:lnTo>
                  <a:pt x="4262400" y="172800"/>
                </a:lnTo>
                <a:lnTo>
                  <a:pt x="4266000" y="154800"/>
                </a:lnTo>
                <a:lnTo>
                  <a:pt x="4266000" y="140400"/>
                </a:lnTo>
                <a:lnTo>
                  <a:pt x="4258800" y="126000"/>
                </a:lnTo>
                <a:lnTo>
                  <a:pt x="4251600" y="108000"/>
                </a:lnTo>
                <a:lnTo>
                  <a:pt x="4244400" y="108000"/>
                </a:lnTo>
                <a:lnTo>
                  <a:pt x="4230000" y="111600"/>
                </a:lnTo>
                <a:lnTo>
                  <a:pt x="4204800" y="133200"/>
                </a:lnTo>
                <a:lnTo>
                  <a:pt x="4176000" y="165600"/>
                </a:lnTo>
                <a:lnTo>
                  <a:pt x="4136400" y="208800"/>
                </a:lnTo>
                <a:lnTo>
                  <a:pt x="4093200" y="241200"/>
                </a:lnTo>
                <a:lnTo>
                  <a:pt x="4039200" y="270000"/>
                </a:lnTo>
                <a:lnTo>
                  <a:pt x="3999600" y="280800"/>
                </a:lnTo>
                <a:lnTo>
                  <a:pt x="3945600" y="288000"/>
                </a:lnTo>
                <a:lnTo>
                  <a:pt x="3801600" y="291600"/>
                </a:lnTo>
                <a:lnTo>
                  <a:pt x="3146400" y="273600"/>
                </a:lnTo>
                <a:lnTo>
                  <a:pt x="2660400" y="262800"/>
                </a:lnTo>
                <a:lnTo>
                  <a:pt x="1648800" y="244800"/>
                </a:lnTo>
                <a:lnTo>
                  <a:pt x="1321200" y="244800"/>
                </a:lnTo>
                <a:lnTo>
                  <a:pt x="1159200" y="234000"/>
                </a:lnTo>
                <a:lnTo>
                  <a:pt x="914400" y="216000"/>
                </a:lnTo>
                <a:lnTo>
                  <a:pt x="723600" y="198000"/>
                </a:lnTo>
                <a:lnTo>
                  <a:pt x="612000" y="180000"/>
                </a:lnTo>
                <a:lnTo>
                  <a:pt x="500400" y="154800"/>
                </a:lnTo>
                <a:lnTo>
                  <a:pt x="410400" y="126000"/>
                </a:lnTo>
                <a:lnTo>
                  <a:pt x="342000" y="93600"/>
                </a:lnTo>
                <a:lnTo>
                  <a:pt x="295200" y="61200"/>
                </a:lnTo>
                <a:lnTo>
                  <a:pt x="273600" y="36000"/>
                </a:lnTo>
                <a:lnTo>
                  <a:pt x="255600" y="0"/>
                </a:lnTo>
                <a:lnTo>
                  <a:pt x="3600" y="0"/>
                </a:lnTo>
                <a:lnTo>
                  <a:pt x="0" y="36000"/>
                </a:lnTo>
                <a:lnTo>
                  <a:pt x="0" y="68400"/>
                </a:lnTo>
                <a:lnTo>
                  <a:pt x="3600" y="100800"/>
                </a:lnTo>
                <a:lnTo>
                  <a:pt x="10800" y="129600"/>
                </a:lnTo>
                <a:lnTo>
                  <a:pt x="18000" y="154800"/>
                </a:lnTo>
                <a:lnTo>
                  <a:pt x="32400" y="176400"/>
                </a:lnTo>
                <a:lnTo>
                  <a:pt x="57600" y="212400"/>
                </a:lnTo>
                <a:lnTo>
                  <a:pt x="104400" y="255600"/>
                </a:lnTo>
                <a:lnTo>
                  <a:pt x="151200" y="288000"/>
                </a:lnTo>
                <a:lnTo>
                  <a:pt x="205200" y="313200"/>
                </a:lnTo>
                <a:lnTo>
                  <a:pt x="266400" y="342000"/>
                </a:lnTo>
                <a:lnTo>
                  <a:pt x="327600" y="360000"/>
                </a:lnTo>
                <a:lnTo>
                  <a:pt x="417600" y="378000"/>
                </a:lnTo>
                <a:lnTo>
                  <a:pt x="536400" y="399600"/>
                </a:lnTo>
                <a:lnTo>
                  <a:pt x="644400" y="417600"/>
                </a:lnTo>
                <a:lnTo>
                  <a:pt x="766800" y="428400"/>
                </a:lnTo>
                <a:lnTo>
                  <a:pt x="910800" y="439200"/>
                </a:lnTo>
                <a:lnTo>
                  <a:pt x="1141200" y="446400"/>
                </a:lnTo>
                <a:lnTo>
                  <a:pt x="1368000" y="450000"/>
                </a:lnTo>
                <a:lnTo>
                  <a:pt x="1756800" y="446400"/>
                </a:lnTo>
                <a:lnTo>
                  <a:pt x="1908000" y="450000"/>
                </a:lnTo>
                <a:lnTo>
                  <a:pt x="2088000" y="450000"/>
                </a:lnTo>
                <a:lnTo>
                  <a:pt x="2221200" y="450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2791558" y="5167313"/>
            <a:ext cx="627185" cy="652462"/>
          </a:xfrm>
          <a:custGeom>
            <a:avLst/>
            <a:gdLst>
              <a:gd name="connsiteX0" fmla="*/ 264318 w 678656"/>
              <a:gd name="connsiteY0" fmla="*/ 269081 h 652462"/>
              <a:gd name="connsiteX1" fmla="*/ 319087 w 678656"/>
              <a:gd name="connsiteY1" fmla="*/ 316706 h 652462"/>
              <a:gd name="connsiteX2" fmla="*/ 373856 w 678656"/>
              <a:gd name="connsiteY2" fmla="*/ 352425 h 652462"/>
              <a:gd name="connsiteX3" fmla="*/ 461962 w 678656"/>
              <a:gd name="connsiteY3" fmla="*/ 388143 h 652462"/>
              <a:gd name="connsiteX4" fmla="*/ 509587 w 678656"/>
              <a:gd name="connsiteY4" fmla="*/ 400050 h 652462"/>
              <a:gd name="connsiteX5" fmla="*/ 576262 w 678656"/>
              <a:gd name="connsiteY5" fmla="*/ 407193 h 652462"/>
              <a:gd name="connsiteX6" fmla="*/ 616743 w 678656"/>
              <a:gd name="connsiteY6" fmla="*/ 407193 h 652462"/>
              <a:gd name="connsiteX7" fmla="*/ 645318 w 678656"/>
              <a:gd name="connsiteY7" fmla="*/ 404812 h 652462"/>
              <a:gd name="connsiteX8" fmla="*/ 678656 w 678656"/>
              <a:gd name="connsiteY8" fmla="*/ 388143 h 652462"/>
              <a:gd name="connsiteX9" fmla="*/ 673893 w 678656"/>
              <a:gd name="connsiteY9" fmla="*/ 652462 h 652462"/>
              <a:gd name="connsiteX10" fmla="*/ 673893 w 678656"/>
              <a:gd name="connsiteY10" fmla="*/ 652462 h 652462"/>
              <a:gd name="connsiteX11" fmla="*/ 635793 w 678656"/>
              <a:gd name="connsiteY11" fmla="*/ 647700 h 652462"/>
              <a:gd name="connsiteX12" fmla="*/ 581025 w 678656"/>
              <a:gd name="connsiteY12" fmla="*/ 638175 h 652462"/>
              <a:gd name="connsiteX13" fmla="*/ 514350 w 678656"/>
              <a:gd name="connsiteY13" fmla="*/ 621506 h 652462"/>
              <a:gd name="connsiteX14" fmla="*/ 431006 w 678656"/>
              <a:gd name="connsiteY14" fmla="*/ 585787 h 652462"/>
              <a:gd name="connsiteX15" fmla="*/ 352425 w 678656"/>
              <a:gd name="connsiteY15" fmla="*/ 547687 h 652462"/>
              <a:gd name="connsiteX16" fmla="*/ 278606 w 678656"/>
              <a:gd name="connsiteY16" fmla="*/ 504825 h 652462"/>
              <a:gd name="connsiteX17" fmla="*/ 197643 w 678656"/>
              <a:gd name="connsiteY17" fmla="*/ 442912 h 652462"/>
              <a:gd name="connsiteX18" fmla="*/ 135731 w 678656"/>
              <a:gd name="connsiteY18" fmla="*/ 383381 h 652462"/>
              <a:gd name="connsiteX19" fmla="*/ 95250 w 678656"/>
              <a:gd name="connsiteY19" fmla="*/ 330993 h 652462"/>
              <a:gd name="connsiteX20" fmla="*/ 59531 w 678656"/>
              <a:gd name="connsiteY20" fmla="*/ 269081 h 652462"/>
              <a:gd name="connsiteX21" fmla="*/ 35718 w 678656"/>
              <a:gd name="connsiteY21" fmla="*/ 216693 h 652462"/>
              <a:gd name="connsiteX22" fmla="*/ 19050 w 678656"/>
              <a:gd name="connsiteY22" fmla="*/ 159543 h 652462"/>
              <a:gd name="connsiteX23" fmla="*/ 4762 w 678656"/>
              <a:gd name="connsiteY23" fmla="*/ 100012 h 652462"/>
              <a:gd name="connsiteX24" fmla="*/ 0 w 678656"/>
              <a:gd name="connsiteY24" fmla="*/ 35718 h 652462"/>
              <a:gd name="connsiteX25" fmla="*/ 0 w 678656"/>
              <a:gd name="connsiteY25" fmla="*/ 0 h 652462"/>
              <a:gd name="connsiteX26" fmla="*/ 135731 w 678656"/>
              <a:gd name="connsiteY26" fmla="*/ 0 h 652462"/>
              <a:gd name="connsiteX27" fmla="*/ 135731 w 678656"/>
              <a:gd name="connsiteY27" fmla="*/ 28575 h 652462"/>
              <a:gd name="connsiteX28" fmla="*/ 138112 w 678656"/>
              <a:gd name="connsiteY28" fmla="*/ 61912 h 652462"/>
              <a:gd name="connsiteX29" fmla="*/ 145256 w 678656"/>
              <a:gd name="connsiteY29" fmla="*/ 97631 h 652462"/>
              <a:gd name="connsiteX30" fmla="*/ 161925 w 678656"/>
              <a:gd name="connsiteY30" fmla="*/ 138112 h 652462"/>
              <a:gd name="connsiteX31" fmla="*/ 180975 w 678656"/>
              <a:gd name="connsiteY31" fmla="*/ 171450 h 652462"/>
              <a:gd name="connsiteX32" fmla="*/ 200025 w 678656"/>
              <a:gd name="connsiteY32" fmla="*/ 197643 h 652462"/>
              <a:gd name="connsiteX33" fmla="*/ 216693 w 678656"/>
              <a:gd name="connsiteY33" fmla="*/ 221456 h 652462"/>
              <a:gd name="connsiteX34" fmla="*/ 264318 w 678656"/>
              <a:gd name="connsiteY34" fmla="*/ 269081 h 652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78656" h="652462">
                <a:moveTo>
                  <a:pt x="264318" y="269081"/>
                </a:moveTo>
                <a:lnTo>
                  <a:pt x="319087" y="316706"/>
                </a:lnTo>
                <a:lnTo>
                  <a:pt x="373856" y="352425"/>
                </a:lnTo>
                <a:lnTo>
                  <a:pt x="461962" y="388143"/>
                </a:lnTo>
                <a:lnTo>
                  <a:pt x="509587" y="400050"/>
                </a:lnTo>
                <a:lnTo>
                  <a:pt x="576262" y="407193"/>
                </a:lnTo>
                <a:lnTo>
                  <a:pt x="616743" y="407193"/>
                </a:lnTo>
                <a:lnTo>
                  <a:pt x="645318" y="404812"/>
                </a:lnTo>
                <a:lnTo>
                  <a:pt x="678656" y="388143"/>
                </a:lnTo>
                <a:cubicBezTo>
                  <a:pt x="677068" y="476249"/>
                  <a:pt x="675481" y="564356"/>
                  <a:pt x="673893" y="652462"/>
                </a:cubicBezTo>
                <a:lnTo>
                  <a:pt x="673893" y="652462"/>
                </a:lnTo>
                <a:lnTo>
                  <a:pt x="635793" y="647700"/>
                </a:lnTo>
                <a:lnTo>
                  <a:pt x="581025" y="638175"/>
                </a:lnTo>
                <a:lnTo>
                  <a:pt x="514350" y="621506"/>
                </a:lnTo>
                <a:lnTo>
                  <a:pt x="431006" y="585787"/>
                </a:lnTo>
                <a:lnTo>
                  <a:pt x="352425" y="547687"/>
                </a:lnTo>
                <a:lnTo>
                  <a:pt x="278606" y="504825"/>
                </a:lnTo>
                <a:lnTo>
                  <a:pt x="197643" y="442912"/>
                </a:lnTo>
                <a:lnTo>
                  <a:pt x="135731" y="383381"/>
                </a:lnTo>
                <a:lnTo>
                  <a:pt x="95250" y="330993"/>
                </a:lnTo>
                <a:lnTo>
                  <a:pt x="59531" y="269081"/>
                </a:lnTo>
                <a:lnTo>
                  <a:pt x="35718" y="216693"/>
                </a:lnTo>
                <a:lnTo>
                  <a:pt x="19050" y="159543"/>
                </a:lnTo>
                <a:lnTo>
                  <a:pt x="4762" y="100012"/>
                </a:lnTo>
                <a:lnTo>
                  <a:pt x="0" y="35718"/>
                </a:lnTo>
                <a:lnTo>
                  <a:pt x="0" y="0"/>
                </a:lnTo>
                <a:lnTo>
                  <a:pt x="135731" y="0"/>
                </a:lnTo>
                <a:lnTo>
                  <a:pt x="135731" y="28575"/>
                </a:lnTo>
                <a:lnTo>
                  <a:pt x="138112" y="61912"/>
                </a:lnTo>
                <a:lnTo>
                  <a:pt x="145256" y="97631"/>
                </a:lnTo>
                <a:lnTo>
                  <a:pt x="161925" y="138112"/>
                </a:lnTo>
                <a:lnTo>
                  <a:pt x="180975" y="171450"/>
                </a:lnTo>
                <a:lnTo>
                  <a:pt x="200025" y="197643"/>
                </a:lnTo>
                <a:lnTo>
                  <a:pt x="216693" y="221456"/>
                </a:lnTo>
                <a:lnTo>
                  <a:pt x="264318" y="2690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2790093" y="3695701"/>
            <a:ext cx="2529254" cy="1495425"/>
          </a:xfrm>
          <a:custGeom>
            <a:avLst/>
            <a:gdLst>
              <a:gd name="connsiteX0" fmla="*/ 691013 w 2740222"/>
              <a:gd name="connsiteY0" fmla="*/ 688033 h 1495207"/>
              <a:gd name="connsiteX1" fmla="*/ 804196 w 2740222"/>
              <a:gd name="connsiteY1" fmla="*/ 616549 h 1495207"/>
              <a:gd name="connsiteX2" fmla="*/ 875680 w 2740222"/>
              <a:gd name="connsiteY2" fmla="*/ 574850 h 1495207"/>
              <a:gd name="connsiteX3" fmla="*/ 1137788 w 2740222"/>
              <a:gd name="connsiteY3" fmla="*/ 428904 h 1495207"/>
              <a:gd name="connsiteX4" fmla="*/ 1289691 w 2740222"/>
              <a:gd name="connsiteY4" fmla="*/ 357420 h 1495207"/>
              <a:gd name="connsiteX5" fmla="*/ 1441595 w 2740222"/>
              <a:gd name="connsiteY5" fmla="*/ 291893 h 1495207"/>
              <a:gd name="connsiteX6" fmla="*/ 1581585 w 2740222"/>
              <a:gd name="connsiteY6" fmla="*/ 235301 h 1495207"/>
              <a:gd name="connsiteX7" fmla="*/ 1721574 w 2740222"/>
              <a:gd name="connsiteY7" fmla="*/ 181688 h 1495207"/>
              <a:gd name="connsiteX8" fmla="*/ 1897306 w 2740222"/>
              <a:gd name="connsiteY8" fmla="*/ 125097 h 1495207"/>
              <a:gd name="connsiteX9" fmla="*/ 2073037 w 2740222"/>
              <a:gd name="connsiteY9" fmla="*/ 77441 h 1495207"/>
              <a:gd name="connsiteX10" fmla="*/ 2248769 w 2740222"/>
              <a:gd name="connsiteY10" fmla="*/ 38720 h 1495207"/>
              <a:gd name="connsiteX11" fmla="*/ 2373866 w 2740222"/>
              <a:gd name="connsiteY11" fmla="*/ 17871 h 1495207"/>
              <a:gd name="connsiteX12" fmla="*/ 2528748 w 2740222"/>
              <a:gd name="connsiteY12" fmla="*/ 5957 h 1495207"/>
              <a:gd name="connsiteX13" fmla="*/ 2624060 w 2740222"/>
              <a:gd name="connsiteY13" fmla="*/ 0 h 1495207"/>
              <a:gd name="connsiteX14" fmla="*/ 2704480 w 2740222"/>
              <a:gd name="connsiteY14" fmla="*/ 2978 h 1495207"/>
              <a:gd name="connsiteX15" fmla="*/ 2740222 w 2740222"/>
              <a:gd name="connsiteY15" fmla="*/ 5957 h 1495207"/>
              <a:gd name="connsiteX16" fmla="*/ 2734265 w 2740222"/>
              <a:gd name="connsiteY16" fmla="*/ 223387 h 1495207"/>
              <a:gd name="connsiteX17" fmla="*/ 2698523 w 2740222"/>
              <a:gd name="connsiteY17" fmla="*/ 217430 h 1495207"/>
              <a:gd name="connsiteX18" fmla="*/ 2641931 w 2740222"/>
              <a:gd name="connsiteY18" fmla="*/ 211473 h 1495207"/>
              <a:gd name="connsiteX19" fmla="*/ 2570447 w 2740222"/>
              <a:gd name="connsiteY19" fmla="*/ 205516 h 1495207"/>
              <a:gd name="connsiteX20" fmla="*/ 2487049 w 2740222"/>
              <a:gd name="connsiteY20" fmla="*/ 202538 h 1495207"/>
              <a:gd name="connsiteX21" fmla="*/ 2382801 w 2740222"/>
              <a:gd name="connsiteY21" fmla="*/ 205516 h 1495207"/>
              <a:gd name="connsiteX22" fmla="*/ 2287489 w 2740222"/>
              <a:gd name="connsiteY22" fmla="*/ 211473 h 1495207"/>
              <a:gd name="connsiteX23" fmla="*/ 2210048 w 2740222"/>
              <a:gd name="connsiteY23" fmla="*/ 223387 h 1495207"/>
              <a:gd name="connsiteX24" fmla="*/ 2102822 w 2740222"/>
              <a:gd name="connsiteY24" fmla="*/ 241258 h 1495207"/>
              <a:gd name="connsiteX25" fmla="*/ 1959854 w 2740222"/>
              <a:gd name="connsiteY25" fmla="*/ 277000 h 1495207"/>
              <a:gd name="connsiteX26" fmla="*/ 1787101 w 2740222"/>
              <a:gd name="connsiteY26" fmla="*/ 327635 h 1495207"/>
              <a:gd name="connsiteX27" fmla="*/ 1423724 w 2740222"/>
              <a:gd name="connsiteY27" fmla="*/ 458689 h 1495207"/>
              <a:gd name="connsiteX28" fmla="*/ 1167573 w 2740222"/>
              <a:gd name="connsiteY28" fmla="*/ 568893 h 1495207"/>
              <a:gd name="connsiteX29" fmla="*/ 1090132 w 2740222"/>
              <a:gd name="connsiteY29" fmla="*/ 607614 h 1495207"/>
              <a:gd name="connsiteX30" fmla="*/ 828024 w 2740222"/>
              <a:gd name="connsiteY30" fmla="*/ 780367 h 1495207"/>
              <a:gd name="connsiteX31" fmla="*/ 595700 w 2740222"/>
              <a:gd name="connsiteY31" fmla="*/ 932271 h 1495207"/>
              <a:gd name="connsiteX32" fmla="*/ 414012 w 2740222"/>
              <a:gd name="connsiteY32" fmla="*/ 1060346 h 1495207"/>
              <a:gd name="connsiteX33" fmla="*/ 291893 w 2740222"/>
              <a:gd name="connsiteY33" fmla="*/ 1161615 h 1495207"/>
              <a:gd name="connsiteX34" fmla="*/ 253173 w 2740222"/>
              <a:gd name="connsiteY34" fmla="*/ 1203314 h 1495207"/>
              <a:gd name="connsiteX35" fmla="*/ 208495 w 2740222"/>
              <a:gd name="connsiteY35" fmla="*/ 1259906 h 1495207"/>
              <a:gd name="connsiteX36" fmla="*/ 178710 w 2740222"/>
              <a:gd name="connsiteY36" fmla="*/ 1316497 h 1495207"/>
              <a:gd name="connsiteX37" fmla="*/ 157861 w 2740222"/>
              <a:gd name="connsiteY37" fmla="*/ 1367132 h 1495207"/>
              <a:gd name="connsiteX38" fmla="*/ 142968 w 2740222"/>
              <a:gd name="connsiteY38" fmla="*/ 1411809 h 1495207"/>
              <a:gd name="connsiteX39" fmla="*/ 134033 w 2740222"/>
              <a:gd name="connsiteY39" fmla="*/ 1444573 h 1495207"/>
              <a:gd name="connsiteX40" fmla="*/ 134033 w 2740222"/>
              <a:gd name="connsiteY40" fmla="*/ 1495207 h 1495207"/>
              <a:gd name="connsiteX41" fmla="*/ 0 w 2740222"/>
              <a:gd name="connsiteY41" fmla="*/ 1495207 h 1495207"/>
              <a:gd name="connsiteX42" fmla="*/ 2979 w 2740222"/>
              <a:gd name="connsiteY42" fmla="*/ 1432659 h 1495207"/>
              <a:gd name="connsiteX43" fmla="*/ 11914 w 2740222"/>
              <a:gd name="connsiteY43" fmla="*/ 1376067 h 1495207"/>
              <a:gd name="connsiteX44" fmla="*/ 41699 w 2740222"/>
              <a:gd name="connsiteY44" fmla="*/ 1292669 h 1495207"/>
              <a:gd name="connsiteX45" fmla="*/ 98291 w 2740222"/>
              <a:gd name="connsiteY45" fmla="*/ 1191400 h 1495207"/>
              <a:gd name="connsiteX46" fmla="*/ 175732 w 2740222"/>
              <a:gd name="connsiteY46" fmla="*/ 1090131 h 1495207"/>
              <a:gd name="connsiteX47" fmla="*/ 271044 w 2740222"/>
              <a:gd name="connsiteY47" fmla="*/ 994819 h 1495207"/>
              <a:gd name="connsiteX48" fmla="*/ 366356 w 2740222"/>
              <a:gd name="connsiteY48" fmla="*/ 914400 h 1495207"/>
              <a:gd name="connsiteX49" fmla="*/ 470603 w 2740222"/>
              <a:gd name="connsiteY49" fmla="*/ 839937 h 1495207"/>
              <a:gd name="connsiteX50" fmla="*/ 554001 w 2740222"/>
              <a:gd name="connsiteY50" fmla="*/ 780367 h 1495207"/>
              <a:gd name="connsiteX51" fmla="*/ 613571 w 2740222"/>
              <a:gd name="connsiteY51" fmla="*/ 741646 h 1495207"/>
              <a:gd name="connsiteX52" fmla="*/ 691013 w 2740222"/>
              <a:gd name="connsiteY52" fmla="*/ 688033 h 1495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740222" h="1495207">
                <a:moveTo>
                  <a:pt x="691013" y="688033"/>
                </a:moveTo>
                <a:lnTo>
                  <a:pt x="804196" y="616549"/>
                </a:lnTo>
                <a:lnTo>
                  <a:pt x="875680" y="574850"/>
                </a:lnTo>
                <a:lnTo>
                  <a:pt x="1137788" y="428904"/>
                </a:lnTo>
                <a:lnTo>
                  <a:pt x="1289691" y="357420"/>
                </a:lnTo>
                <a:lnTo>
                  <a:pt x="1441595" y="291893"/>
                </a:lnTo>
                <a:lnTo>
                  <a:pt x="1581585" y="235301"/>
                </a:lnTo>
                <a:lnTo>
                  <a:pt x="1721574" y="181688"/>
                </a:lnTo>
                <a:lnTo>
                  <a:pt x="1897306" y="125097"/>
                </a:lnTo>
                <a:lnTo>
                  <a:pt x="2073037" y="77441"/>
                </a:lnTo>
                <a:lnTo>
                  <a:pt x="2248769" y="38720"/>
                </a:lnTo>
                <a:lnTo>
                  <a:pt x="2373866" y="17871"/>
                </a:lnTo>
                <a:lnTo>
                  <a:pt x="2528748" y="5957"/>
                </a:lnTo>
                <a:lnTo>
                  <a:pt x="2624060" y="0"/>
                </a:lnTo>
                <a:lnTo>
                  <a:pt x="2704480" y="2978"/>
                </a:lnTo>
                <a:lnTo>
                  <a:pt x="2740222" y="5957"/>
                </a:lnTo>
                <a:lnTo>
                  <a:pt x="2734265" y="223387"/>
                </a:lnTo>
                <a:lnTo>
                  <a:pt x="2698523" y="217430"/>
                </a:lnTo>
                <a:lnTo>
                  <a:pt x="2641931" y="211473"/>
                </a:lnTo>
                <a:lnTo>
                  <a:pt x="2570447" y="205516"/>
                </a:lnTo>
                <a:lnTo>
                  <a:pt x="2487049" y="202538"/>
                </a:lnTo>
                <a:lnTo>
                  <a:pt x="2382801" y="205516"/>
                </a:lnTo>
                <a:lnTo>
                  <a:pt x="2287489" y="211473"/>
                </a:lnTo>
                <a:lnTo>
                  <a:pt x="2210048" y="223387"/>
                </a:lnTo>
                <a:lnTo>
                  <a:pt x="2102822" y="241258"/>
                </a:lnTo>
                <a:lnTo>
                  <a:pt x="1959854" y="277000"/>
                </a:lnTo>
                <a:lnTo>
                  <a:pt x="1787101" y="327635"/>
                </a:lnTo>
                <a:lnTo>
                  <a:pt x="1423724" y="458689"/>
                </a:lnTo>
                <a:lnTo>
                  <a:pt x="1167573" y="568893"/>
                </a:lnTo>
                <a:lnTo>
                  <a:pt x="1090132" y="607614"/>
                </a:lnTo>
                <a:lnTo>
                  <a:pt x="828024" y="780367"/>
                </a:lnTo>
                <a:lnTo>
                  <a:pt x="595700" y="932271"/>
                </a:lnTo>
                <a:lnTo>
                  <a:pt x="414012" y="1060346"/>
                </a:lnTo>
                <a:lnTo>
                  <a:pt x="291893" y="1161615"/>
                </a:lnTo>
                <a:lnTo>
                  <a:pt x="253173" y="1203314"/>
                </a:lnTo>
                <a:lnTo>
                  <a:pt x="208495" y="1259906"/>
                </a:lnTo>
                <a:lnTo>
                  <a:pt x="178710" y="1316497"/>
                </a:lnTo>
                <a:lnTo>
                  <a:pt x="157861" y="1367132"/>
                </a:lnTo>
                <a:lnTo>
                  <a:pt x="142968" y="1411809"/>
                </a:lnTo>
                <a:lnTo>
                  <a:pt x="134033" y="1444573"/>
                </a:lnTo>
                <a:lnTo>
                  <a:pt x="134033" y="1495207"/>
                </a:lnTo>
                <a:lnTo>
                  <a:pt x="0" y="1495207"/>
                </a:lnTo>
                <a:lnTo>
                  <a:pt x="2979" y="1432659"/>
                </a:lnTo>
                <a:lnTo>
                  <a:pt x="11914" y="1376067"/>
                </a:lnTo>
                <a:lnTo>
                  <a:pt x="41699" y="1292669"/>
                </a:lnTo>
                <a:lnTo>
                  <a:pt x="98291" y="1191400"/>
                </a:lnTo>
                <a:lnTo>
                  <a:pt x="175732" y="1090131"/>
                </a:lnTo>
                <a:lnTo>
                  <a:pt x="271044" y="994819"/>
                </a:lnTo>
                <a:lnTo>
                  <a:pt x="366356" y="914400"/>
                </a:lnTo>
                <a:lnTo>
                  <a:pt x="470603" y="839937"/>
                </a:lnTo>
                <a:lnTo>
                  <a:pt x="554001" y="780367"/>
                </a:lnTo>
                <a:lnTo>
                  <a:pt x="613571" y="741646"/>
                </a:lnTo>
                <a:lnTo>
                  <a:pt x="691013" y="6880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5294436" y="3700464"/>
            <a:ext cx="899746" cy="917575"/>
          </a:xfrm>
          <a:custGeom>
            <a:avLst/>
            <a:gdLst>
              <a:gd name="connsiteX0" fmla="*/ 552450 w 973932"/>
              <a:gd name="connsiteY0" fmla="*/ 154781 h 916781"/>
              <a:gd name="connsiteX1" fmla="*/ 638175 w 973932"/>
              <a:gd name="connsiteY1" fmla="*/ 211931 h 916781"/>
              <a:gd name="connsiteX2" fmla="*/ 711994 w 973932"/>
              <a:gd name="connsiteY2" fmla="*/ 276225 h 916781"/>
              <a:gd name="connsiteX3" fmla="*/ 752475 w 973932"/>
              <a:gd name="connsiteY3" fmla="*/ 316706 h 916781"/>
              <a:gd name="connsiteX4" fmla="*/ 792957 w 973932"/>
              <a:gd name="connsiteY4" fmla="*/ 359568 h 916781"/>
              <a:gd name="connsiteX5" fmla="*/ 826294 w 973932"/>
              <a:gd name="connsiteY5" fmla="*/ 402431 h 916781"/>
              <a:gd name="connsiteX6" fmla="*/ 854869 w 973932"/>
              <a:gd name="connsiteY6" fmla="*/ 450056 h 916781"/>
              <a:gd name="connsiteX7" fmla="*/ 883444 w 973932"/>
              <a:gd name="connsiteY7" fmla="*/ 502443 h 916781"/>
              <a:gd name="connsiteX8" fmla="*/ 902494 w 973932"/>
              <a:gd name="connsiteY8" fmla="*/ 542925 h 916781"/>
              <a:gd name="connsiteX9" fmla="*/ 923925 w 973932"/>
              <a:gd name="connsiteY9" fmla="*/ 600075 h 916781"/>
              <a:gd name="connsiteX10" fmla="*/ 942975 w 973932"/>
              <a:gd name="connsiteY10" fmla="*/ 657225 h 916781"/>
              <a:gd name="connsiteX11" fmla="*/ 954882 w 973932"/>
              <a:gd name="connsiteY11" fmla="*/ 721518 h 916781"/>
              <a:gd name="connsiteX12" fmla="*/ 964407 w 973932"/>
              <a:gd name="connsiteY12" fmla="*/ 783431 h 916781"/>
              <a:gd name="connsiteX13" fmla="*/ 971550 w 973932"/>
              <a:gd name="connsiteY13" fmla="*/ 854868 h 916781"/>
              <a:gd name="connsiteX14" fmla="*/ 973932 w 973932"/>
              <a:gd name="connsiteY14" fmla="*/ 916781 h 916781"/>
              <a:gd name="connsiteX15" fmla="*/ 702469 w 973932"/>
              <a:gd name="connsiteY15" fmla="*/ 916781 h 916781"/>
              <a:gd name="connsiteX16" fmla="*/ 704850 w 973932"/>
              <a:gd name="connsiteY16" fmla="*/ 871537 h 916781"/>
              <a:gd name="connsiteX17" fmla="*/ 702469 w 973932"/>
              <a:gd name="connsiteY17" fmla="*/ 826293 h 916781"/>
              <a:gd name="connsiteX18" fmla="*/ 695325 w 973932"/>
              <a:gd name="connsiteY18" fmla="*/ 781050 h 916781"/>
              <a:gd name="connsiteX19" fmla="*/ 678657 w 973932"/>
              <a:gd name="connsiteY19" fmla="*/ 711993 h 916781"/>
              <a:gd name="connsiteX20" fmla="*/ 650082 w 973932"/>
              <a:gd name="connsiteY20" fmla="*/ 626268 h 916781"/>
              <a:gd name="connsiteX21" fmla="*/ 619125 w 973932"/>
              <a:gd name="connsiteY21" fmla="*/ 561975 h 916781"/>
              <a:gd name="connsiteX22" fmla="*/ 595313 w 973932"/>
              <a:gd name="connsiteY22" fmla="*/ 528637 h 916781"/>
              <a:gd name="connsiteX23" fmla="*/ 542925 w 973932"/>
              <a:gd name="connsiteY23" fmla="*/ 466725 h 916781"/>
              <a:gd name="connsiteX24" fmla="*/ 495300 w 973932"/>
              <a:gd name="connsiteY24" fmla="*/ 419100 h 916781"/>
              <a:gd name="connsiteX25" fmla="*/ 419100 w 973932"/>
              <a:gd name="connsiteY25" fmla="*/ 359568 h 916781"/>
              <a:gd name="connsiteX26" fmla="*/ 347663 w 973932"/>
              <a:gd name="connsiteY26" fmla="*/ 316706 h 916781"/>
              <a:gd name="connsiteX27" fmla="*/ 295275 w 973932"/>
              <a:gd name="connsiteY27" fmla="*/ 292893 h 916781"/>
              <a:gd name="connsiteX28" fmla="*/ 242888 w 973932"/>
              <a:gd name="connsiteY28" fmla="*/ 271462 h 916781"/>
              <a:gd name="connsiteX29" fmla="*/ 157163 w 973932"/>
              <a:gd name="connsiteY29" fmla="*/ 245268 h 916781"/>
              <a:gd name="connsiteX30" fmla="*/ 104775 w 973932"/>
              <a:gd name="connsiteY30" fmla="*/ 230981 h 916781"/>
              <a:gd name="connsiteX31" fmla="*/ 52388 w 973932"/>
              <a:gd name="connsiteY31" fmla="*/ 221456 h 916781"/>
              <a:gd name="connsiteX32" fmla="*/ 0 w 973932"/>
              <a:gd name="connsiteY32" fmla="*/ 214312 h 916781"/>
              <a:gd name="connsiteX33" fmla="*/ 0 w 973932"/>
              <a:gd name="connsiteY33" fmla="*/ 0 h 916781"/>
              <a:gd name="connsiteX34" fmla="*/ 59532 w 973932"/>
              <a:gd name="connsiteY34" fmla="*/ 4762 h 916781"/>
              <a:gd name="connsiteX35" fmla="*/ 135732 w 973932"/>
              <a:gd name="connsiteY35" fmla="*/ 14287 h 916781"/>
              <a:gd name="connsiteX36" fmla="*/ 209550 w 973932"/>
              <a:gd name="connsiteY36" fmla="*/ 28575 h 916781"/>
              <a:gd name="connsiteX37" fmla="*/ 297657 w 973932"/>
              <a:gd name="connsiteY37" fmla="*/ 47625 h 916781"/>
              <a:gd name="connsiteX38" fmla="*/ 366713 w 973932"/>
              <a:gd name="connsiteY38" fmla="*/ 69056 h 916781"/>
              <a:gd name="connsiteX39" fmla="*/ 421482 w 973932"/>
              <a:gd name="connsiteY39" fmla="*/ 92868 h 916781"/>
              <a:gd name="connsiteX40" fmla="*/ 478632 w 973932"/>
              <a:gd name="connsiteY40" fmla="*/ 119062 h 916781"/>
              <a:gd name="connsiteX41" fmla="*/ 507207 w 973932"/>
              <a:gd name="connsiteY41" fmla="*/ 133350 h 916781"/>
              <a:gd name="connsiteX42" fmla="*/ 552450 w 973932"/>
              <a:gd name="connsiteY42" fmla="*/ 154781 h 91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73932" h="916781">
                <a:moveTo>
                  <a:pt x="552450" y="154781"/>
                </a:moveTo>
                <a:lnTo>
                  <a:pt x="638175" y="211931"/>
                </a:lnTo>
                <a:lnTo>
                  <a:pt x="711994" y="276225"/>
                </a:lnTo>
                <a:lnTo>
                  <a:pt x="752475" y="316706"/>
                </a:lnTo>
                <a:lnTo>
                  <a:pt x="792957" y="359568"/>
                </a:lnTo>
                <a:lnTo>
                  <a:pt x="826294" y="402431"/>
                </a:lnTo>
                <a:lnTo>
                  <a:pt x="854869" y="450056"/>
                </a:lnTo>
                <a:lnTo>
                  <a:pt x="883444" y="502443"/>
                </a:lnTo>
                <a:lnTo>
                  <a:pt x="902494" y="542925"/>
                </a:lnTo>
                <a:lnTo>
                  <a:pt x="923925" y="600075"/>
                </a:lnTo>
                <a:lnTo>
                  <a:pt x="942975" y="657225"/>
                </a:lnTo>
                <a:lnTo>
                  <a:pt x="954882" y="721518"/>
                </a:lnTo>
                <a:lnTo>
                  <a:pt x="964407" y="783431"/>
                </a:lnTo>
                <a:lnTo>
                  <a:pt x="971550" y="854868"/>
                </a:lnTo>
                <a:lnTo>
                  <a:pt x="973932" y="916781"/>
                </a:lnTo>
                <a:lnTo>
                  <a:pt x="702469" y="916781"/>
                </a:lnTo>
                <a:lnTo>
                  <a:pt x="704850" y="871537"/>
                </a:lnTo>
                <a:lnTo>
                  <a:pt x="702469" y="826293"/>
                </a:lnTo>
                <a:lnTo>
                  <a:pt x="695325" y="781050"/>
                </a:lnTo>
                <a:lnTo>
                  <a:pt x="678657" y="711993"/>
                </a:lnTo>
                <a:lnTo>
                  <a:pt x="650082" y="626268"/>
                </a:lnTo>
                <a:lnTo>
                  <a:pt x="619125" y="561975"/>
                </a:lnTo>
                <a:lnTo>
                  <a:pt x="595313" y="528637"/>
                </a:lnTo>
                <a:lnTo>
                  <a:pt x="542925" y="466725"/>
                </a:lnTo>
                <a:lnTo>
                  <a:pt x="495300" y="419100"/>
                </a:lnTo>
                <a:lnTo>
                  <a:pt x="419100" y="359568"/>
                </a:lnTo>
                <a:lnTo>
                  <a:pt x="347663" y="316706"/>
                </a:lnTo>
                <a:lnTo>
                  <a:pt x="295275" y="292893"/>
                </a:lnTo>
                <a:lnTo>
                  <a:pt x="242888" y="271462"/>
                </a:lnTo>
                <a:lnTo>
                  <a:pt x="157163" y="245268"/>
                </a:lnTo>
                <a:lnTo>
                  <a:pt x="104775" y="230981"/>
                </a:lnTo>
                <a:lnTo>
                  <a:pt x="52388" y="221456"/>
                </a:lnTo>
                <a:lnTo>
                  <a:pt x="0" y="214312"/>
                </a:lnTo>
                <a:lnTo>
                  <a:pt x="0" y="0"/>
                </a:lnTo>
                <a:lnTo>
                  <a:pt x="59532" y="4762"/>
                </a:lnTo>
                <a:lnTo>
                  <a:pt x="135732" y="14287"/>
                </a:lnTo>
                <a:lnTo>
                  <a:pt x="209550" y="28575"/>
                </a:lnTo>
                <a:lnTo>
                  <a:pt x="297657" y="47625"/>
                </a:lnTo>
                <a:lnTo>
                  <a:pt x="366713" y="69056"/>
                </a:lnTo>
                <a:lnTo>
                  <a:pt x="421482" y="92868"/>
                </a:lnTo>
                <a:lnTo>
                  <a:pt x="478632" y="119062"/>
                </a:lnTo>
                <a:lnTo>
                  <a:pt x="507207" y="133350"/>
                </a:lnTo>
                <a:lnTo>
                  <a:pt x="552450" y="1547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4931020" y="4586288"/>
            <a:ext cx="1263162" cy="1231900"/>
          </a:xfrm>
          <a:custGeom>
            <a:avLst/>
            <a:gdLst>
              <a:gd name="connsiteX0" fmla="*/ 376237 w 1369219"/>
              <a:gd name="connsiteY0" fmla="*/ 976312 h 1231106"/>
              <a:gd name="connsiteX1" fmla="*/ 521494 w 1369219"/>
              <a:gd name="connsiteY1" fmla="*/ 883443 h 1231106"/>
              <a:gd name="connsiteX2" fmla="*/ 638175 w 1369219"/>
              <a:gd name="connsiteY2" fmla="*/ 802481 h 1231106"/>
              <a:gd name="connsiteX3" fmla="*/ 740569 w 1369219"/>
              <a:gd name="connsiteY3" fmla="*/ 721518 h 1231106"/>
              <a:gd name="connsiteX4" fmla="*/ 816769 w 1369219"/>
              <a:gd name="connsiteY4" fmla="*/ 652462 h 1231106"/>
              <a:gd name="connsiteX5" fmla="*/ 876300 w 1369219"/>
              <a:gd name="connsiteY5" fmla="*/ 585787 h 1231106"/>
              <a:gd name="connsiteX6" fmla="*/ 938212 w 1369219"/>
              <a:gd name="connsiteY6" fmla="*/ 507206 h 1231106"/>
              <a:gd name="connsiteX7" fmla="*/ 988219 w 1369219"/>
              <a:gd name="connsiteY7" fmla="*/ 431006 h 1231106"/>
              <a:gd name="connsiteX8" fmla="*/ 1028700 w 1369219"/>
              <a:gd name="connsiteY8" fmla="*/ 352425 h 1231106"/>
              <a:gd name="connsiteX9" fmla="*/ 1052512 w 1369219"/>
              <a:gd name="connsiteY9" fmla="*/ 295275 h 1231106"/>
              <a:gd name="connsiteX10" fmla="*/ 1073944 w 1369219"/>
              <a:gd name="connsiteY10" fmla="*/ 228600 h 1231106"/>
              <a:gd name="connsiteX11" fmla="*/ 1085850 w 1369219"/>
              <a:gd name="connsiteY11" fmla="*/ 180975 h 1231106"/>
              <a:gd name="connsiteX12" fmla="*/ 1095375 w 1369219"/>
              <a:gd name="connsiteY12" fmla="*/ 126206 h 1231106"/>
              <a:gd name="connsiteX13" fmla="*/ 1100137 w 1369219"/>
              <a:gd name="connsiteY13" fmla="*/ 78581 h 1231106"/>
              <a:gd name="connsiteX14" fmla="*/ 1100137 w 1369219"/>
              <a:gd name="connsiteY14" fmla="*/ 35718 h 1231106"/>
              <a:gd name="connsiteX15" fmla="*/ 1100137 w 1369219"/>
              <a:gd name="connsiteY15" fmla="*/ 4762 h 1231106"/>
              <a:gd name="connsiteX16" fmla="*/ 1364456 w 1369219"/>
              <a:gd name="connsiteY16" fmla="*/ 2381 h 1231106"/>
              <a:gd name="connsiteX17" fmla="*/ 1366837 w 1369219"/>
              <a:gd name="connsiteY17" fmla="*/ 0 h 1231106"/>
              <a:gd name="connsiteX18" fmla="*/ 1369219 w 1369219"/>
              <a:gd name="connsiteY18" fmla="*/ 57150 h 1231106"/>
              <a:gd name="connsiteX19" fmla="*/ 1366837 w 1369219"/>
              <a:gd name="connsiteY19" fmla="*/ 107156 h 1231106"/>
              <a:gd name="connsiteX20" fmla="*/ 1357312 w 1369219"/>
              <a:gd name="connsiteY20" fmla="*/ 180975 h 1231106"/>
              <a:gd name="connsiteX21" fmla="*/ 1335881 w 1369219"/>
              <a:gd name="connsiteY21" fmla="*/ 276225 h 1231106"/>
              <a:gd name="connsiteX22" fmla="*/ 1297781 w 1369219"/>
              <a:gd name="connsiteY22" fmla="*/ 383381 h 1231106"/>
              <a:gd name="connsiteX23" fmla="*/ 1245394 w 1369219"/>
              <a:gd name="connsiteY23" fmla="*/ 481012 h 1231106"/>
              <a:gd name="connsiteX24" fmla="*/ 1171575 w 1369219"/>
              <a:gd name="connsiteY24" fmla="*/ 588168 h 1231106"/>
              <a:gd name="connsiteX25" fmla="*/ 1085850 w 1369219"/>
              <a:gd name="connsiteY25" fmla="*/ 678656 h 1231106"/>
              <a:gd name="connsiteX26" fmla="*/ 973931 w 1369219"/>
              <a:gd name="connsiteY26" fmla="*/ 773906 h 1231106"/>
              <a:gd name="connsiteX27" fmla="*/ 897731 w 1369219"/>
              <a:gd name="connsiteY27" fmla="*/ 831056 h 1231106"/>
              <a:gd name="connsiteX28" fmla="*/ 750094 w 1369219"/>
              <a:gd name="connsiteY28" fmla="*/ 931068 h 1231106"/>
              <a:gd name="connsiteX29" fmla="*/ 626269 w 1369219"/>
              <a:gd name="connsiteY29" fmla="*/ 1002506 h 1231106"/>
              <a:gd name="connsiteX30" fmla="*/ 511969 w 1369219"/>
              <a:gd name="connsiteY30" fmla="*/ 1059656 h 1231106"/>
              <a:gd name="connsiteX31" fmla="*/ 369094 w 1369219"/>
              <a:gd name="connsiteY31" fmla="*/ 1123950 h 1231106"/>
              <a:gd name="connsiteX32" fmla="*/ 264319 w 1369219"/>
              <a:gd name="connsiteY32" fmla="*/ 1164431 h 1231106"/>
              <a:gd name="connsiteX33" fmla="*/ 150019 w 1369219"/>
              <a:gd name="connsiteY33" fmla="*/ 1202531 h 1231106"/>
              <a:gd name="connsiteX34" fmla="*/ 78581 w 1369219"/>
              <a:gd name="connsiteY34" fmla="*/ 1226343 h 1231106"/>
              <a:gd name="connsiteX35" fmla="*/ 54769 w 1369219"/>
              <a:gd name="connsiteY35" fmla="*/ 1231106 h 1231106"/>
              <a:gd name="connsiteX36" fmla="*/ 45244 w 1369219"/>
              <a:gd name="connsiteY36" fmla="*/ 1231106 h 1231106"/>
              <a:gd name="connsiteX37" fmla="*/ 28575 w 1369219"/>
              <a:gd name="connsiteY37" fmla="*/ 1231106 h 1231106"/>
              <a:gd name="connsiteX38" fmla="*/ 14287 w 1369219"/>
              <a:gd name="connsiteY38" fmla="*/ 1226343 h 1231106"/>
              <a:gd name="connsiteX39" fmla="*/ 0 w 1369219"/>
              <a:gd name="connsiteY39" fmla="*/ 1216818 h 1231106"/>
              <a:gd name="connsiteX40" fmla="*/ 0 w 1369219"/>
              <a:gd name="connsiteY40" fmla="*/ 1209675 h 1231106"/>
              <a:gd name="connsiteX41" fmla="*/ 4762 w 1369219"/>
              <a:gd name="connsiteY41" fmla="*/ 1193006 h 1231106"/>
              <a:gd name="connsiteX42" fmla="*/ 23812 w 1369219"/>
              <a:gd name="connsiteY42" fmla="*/ 1164431 h 1231106"/>
              <a:gd name="connsiteX43" fmla="*/ 47625 w 1369219"/>
              <a:gd name="connsiteY43" fmla="*/ 1152525 h 1231106"/>
              <a:gd name="connsiteX44" fmla="*/ 133350 w 1369219"/>
              <a:gd name="connsiteY44" fmla="*/ 1109662 h 1231106"/>
              <a:gd name="connsiteX45" fmla="*/ 226219 w 1369219"/>
              <a:gd name="connsiteY45" fmla="*/ 1062037 h 1231106"/>
              <a:gd name="connsiteX46" fmla="*/ 300037 w 1369219"/>
              <a:gd name="connsiteY46" fmla="*/ 1019175 h 1231106"/>
              <a:gd name="connsiteX47" fmla="*/ 376237 w 1369219"/>
              <a:gd name="connsiteY47" fmla="*/ 976312 h 123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69219" h="1231106">
                <a:moveTo>
                  <a:pt x="376237" y="976312"/>
                </a:moveTo>
                <a:lnTo>
                  <a:pt x="521494" y="883443"/>
                </a:lnTo>
                <a:lnTo>
                  <a:pt x="638175" y="802481"/>
                </a:lnTo>
                <a:lnTo>
                  <a:pt x="740569" y="721518"/>
                </a:lnTo>
                <a:lnTo>
                  <a:pt x="816769" y="652462"/>
                </a:lnTo>
                <a:lnTo>
                  <a:pt x="876300" y="585787"/>
                </a:lnTo>
                <a:lnTo>
                  <a:pt x="938212" y="507206"/>
                </a:lnTo>
                <a:lnTo>
                  <a:pt x="988219" y="431006"/>
                </a:lnTo>
                <a:lnTo>
                  <a:pt x="1028700" y="352425"/>
                </a:lnTo>
                <a:lnTo>
                  <a:pt x="1052512" y="295275"/>
                </a:lnTo>
                <a:lnTo>
                  <a:pt x="1073944" y="228600"/>
                </a:lnTo>
                <a:lnTo>
                  <a:pt x="1085850" y="180975"/>
                </a:lnTo>
                <a:lnTo>
                  <a:pt x="1095375" y="126206"/>
                </a:lnTo>
                <a:lnTo>
                  <a:pt x="1100137" y="78581"/>
                </a:lnTo>
                <a:lnTo>
                  <a:pt x="1100137" y="35718"/>
                </a:lnTo>
                <a:lnTo>
                  <a:pt x="1100137" y="4762"/>
                </a:lnTo>
                <a:lnTo>
                  <a:pt x="1364456" y="2381"/>
                </a:lnTo>
                <a:lnTo>
                  <a:pt x="1366837" y="0"/>
                </a:lnTo>
                <a:lnTo>
                  <a:pt x="1369219" y="57150"/>
                </a:lnTo>
                <a:lnTo>
                  <a:pt x="1366837" y="107156"/>
                </a:lnTo>
                <a:lnTo>
                  <a:pt x="1357312" y="180975"/>
                </a:lnTo>
                <a:lnTo>
                  <a:pt x="1335881" y="276225"/>
                </a:lnTo>
                <a:lnTo>
                  <a:pt x="1297781" y="383381"/>
                </a:lnTo>
                <a:lnTo>
                  <a:pt x="1245394" y="481012"/>
                </a:lnTo>
                <a:lnTo>
                  <a:pt x="1171575" y="588168"/>
                </a:lnTo>
                <a:lnTo>
                  <a:pt x="1085850" y="678656"/>
                </a:lnTo>
                <a:lnTo>
                  <a:pt x="973931" y="773906"/>
                </a:lnTo>
                <a:lnTo>
                  <a:pt x="897731" y="831056"/>
                </a:lnTo>
                <a:lnTo>
                  <a:pt x="750094" y="931068"/>
                </a:lnTo>
                <a:lnTo>
                  <a:pt x="626269" y="1002506"/>
                </a:lnTo>
                <a:lnTo>
                  <a:pt x="511969" y="1059656"/>
                </a:lnTo>
                <a:lnTo>
                  <a:pt x="369094" y="1123950"/>
                </a:lnTo>
                <a:lnTo>
                  <a:pt x="264319" y="1164431"/>
                </a:lnTo>
                <a:lnTo>
                  <a:pt x="150019" y="1202531"/>
                </a:lnTo>
                <a:lnTo>
                  <a:pt x="78581" y="1226343"/>
                </a:lnTo>
                <a:lnTo>
                  <a:pt x="54769" y="1231106"/>
                </a:lnTo>
                <a:lnTo>
                  <a:pt x="45244" y="1231106"/>
                </a:lnTo>
                <a:lnTo>
                  <a:pt x="28575" y="1231106"/>
                </a:lnTo>
                <a:lnTo>
                  <a:pt x="14287" y="1226343"/>
                </a:lnTo>
                <a:lnTo>
                  <a:pt x="0" y="1216818"/>
                </a:lnTo>
                <a:lnTo>
                  <a:pt x="0" y="1209675"/>
                </a:lnTo>
                <a:lnTo>
                  <a:pt x="4762" y="1193006"/>
                </a:lnTo>
                <a:lnTo>
                  <a:pt x="23812" y="1164431"/>
                </a:lnTo>
                <a:lnTo>
                  <a:pt x="47625" y="1152525"/>
                </a:lnTo>
                <a:lnTo>
                  <a:pt x="133350" y="1109662"/>
                </a:lnTo>
                <a:lnTo>
                  <a:pt x="226219" y="1062037"/>
                </a:lnTo>
                <a:lnTo>
                  <a:pt x="300037" y="1019175"/>
                </a:lnTo>
                <a:lnTo>
                  <a:pt x="376237" y="9763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64072" y="692696"/>
            <a:ext cx="1055097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お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フリーフォーム 100"/>
          <p:cNvSpPr/>
          <p:nvPr/>
        </p:nvSpPr>
        <p:spPr>
          <a:xfrm>
            <a:off x="2652346" y="2979739"/>
            <a:ext cx="2053004" cy="623887"/>
          </a:xfrm>
          <a:custGeom>
            <a:avLst/>
            <a:gdLst>
              <a:gd name="connsiteX0" fmla="*/ 403860 w 2225040"/>
              <a:gd name="connsiteY0" fmla="*/ 335280 h 624840"/>
              <a:gd name="connsiteX1" fmla="*/ 1028700 w 2225040"/>
              <a:gd name="connsiteY1" fmla="*/ 152400 h 624840"/>
              <a:gd name="connsiteX2" fmla="*/ 1402080 w 2225040"/>
              <a:gd name="connsiteY2" fmla="*/ 45720 h 624840"/>
              <a:gd name="connsiteX3" fmla="*/ 1569720 w 2225040"/>
              <a:gd name="connsiteY3" fmla="*/ 15240 h 624840"/>
              <a:gd name="connsiteX4" fmla="*/ 1760220 w 2225040"/>
              <a:gd name="connsiteY4" fmla="*/ 0 h 624840"/>
              <a:gd name="connsiteX5" fmla="*/ 1905000 w 2225040"/>
              <a:gd name="connsiteY5" fmla="*/ 7620 h 624840"/>
              <a:gd name="connsiteX6" fmla="*/ 2004060 w 2225040"/>
              <a:gd name="connsiteY6" fmla="*/ 38100 h 624840"/>
              <a:gd name="connsiteX7" fmla="*/ 2095500 w 2225040"/>
              <a:gd name="connsiteY7" fmla="*/ 68580 h 624840"/>
              <a:gd name="connsiteX8" fmla="*/ 2148840 w 2225040"/>
              <a:gd name="connsiteY8" fmla="*/ 99060 h 624840"/>
              <a:gd name="connsiteX9" fmla="*/ 2225040 w 2225040"/>
              <a:gd name="connsiteY9" fmla="*/ 167640 h 624840"/>
              <a:gd name="connsiteX10" fmla="*/ 1965960 w 2225040"/>
              <a:gd name="connsiteY10" fmla="*/ 167640 h 624840"/>
              <a:gd name="connsiteX11" fmla="*/ 1874520 w 2225040"/>
              <a:gd name="connsiteY11" fmla="*/ 137160 h 624840"/>
              <a:gd name="connsiteX12" fmla="*/ 1752600 w 2225040"/>
              <a:gd name="connsiteY12" fmla="*/ 137160 h 624840"/>
              <a:gd name="connsiteX13" fmla="*/ 1600200 w 2225040"/>
              <a:gd name="connsiteY13" fmla="*/ 160020 h 624840"/>
              <a:gd name="connsiteX14" fmla="*/ 1226820 w 2225040"/>
              <a:gd name="connsiteY14" fmla="*/ 266700 h 624840"/>
              <a:gd name="connsiteX15" fmla="*/ 792480 w 2225040"/>
              <a:gd name="connsiteY15" fmla="*/ 426720 h 624840"/>
              <a:gd name="connsiteX16" fmla="*/ 556260 w 2225040"/>
              <a:gd name="connsiteY16" fmla="*/ 510540 h 624840"/>
              <a:gd name="connsiteX17" fmla="*/ 464820 w 2225040"/>
              <a:gd name="connsiteY17" fmla="*/ 548640 h 624840"/>
              <a:gd name="connsiteX18" fmla="*/ 396240 w 2225040"/>
              <a:gd name="connsiteY18" fmla="*/ 586740 h 624840"/>
              <a:gd name="connsiteX19" fmla="*/ 320040 w 2225040"/>
              <a:gd name="connsiteY19" fmla="*/ 624840 h 624840"/>
              <a:gd name="connsiteX20" fmla="*/ 251460 w 2225040"/>
              <a:gd name="connsiteY20" fmla="*/ 609600 h 624840"/>
              <a:gd name="connsiteX21" fmla="*/ 198120 w 2225040"/>
              <a:gd name="connsiteY21" fmla="*/ 586740 h 624840"/>
              <a:gd name="connsiteX22" fmla="*/ 152400 w 2225040"/>
              <a:gd name="connsiteY22" fmla="*/ 548640 h 624840"/>
              <a:gd name="connsiteX23" fmla="*/ 60960 w 2225040"/>
              <a:gd name="connsiteY23" fmla="*/ 449580 h 624840"/>
              <a:gd name="connsiteX24" fmla="*/ 0 w 2225040"/>
              <a:gd name="connsiteY24" fmla="*/ 358140 h 624840"/>
              <a:gd name="connsiteX25" fmla="*/ 0 w 2225040"/>
              <a:gd name="connsiteY25" fmla="*/ 304800 h 624840"/>
              <a:gd name="connsiteX26" fmla="*/ 53340 w 2225040"/>
              <a:gd name="connsiteY26" fmla="*/ 320040 h 624840"/>
              <a:gd name="connsiteX27" fmla="*/ 144780 w 2225040"/>
              <a:gd name="connsiteY27" fmla="*/ 350520 h 624840"/>
              <a:gd name="connsiteX28" fmla="*/ 243840 w 2225040"/>
              <a:gd name="connsiteY28" fmla="*/ 358140 h 624840"/>
              <a:gd name="connsiteX29" fmla="*/ 403860 w 2225040"/>
              <a:gd name="connsiteY29" fmla="*/ 335280 h 624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225040" h="624840">
                <a:moveTo>
                  <a:pt x="403860" y="335280"/>
                </a:moveTo>
                <a:lnTo>
                  <a:pt x="1028700" y="152400"/>
                </a:lnTo>
                <a:lnTo>
                  <a:pt x="1402080" y="45720"/>
                </a:lnTo>
                <a:lnTo>
                  <a:pt x="1569720" y="15240"/>
                </a:lnTo>
                <a:lnTo>
                  <a:pt x="1760220" y="0"/>
                </a:lnTo>
                <a:lnTo>
                  <a:pt x="1905000" y="7620"/>
                </a:lnTo>
                <a:lnTo>
                  <a:pt x="2004060" y="38100"/>
                </a:lnTo>
                <a:lnTo>
                  <a:pt x="2095500" y="68580"/>
                </a:lnTo>
                <a:lnTo>
                  <a:pt x="2148840" y="99060"/>
                </a:lnTo>
                <a:lnTo>
                  <a:pt x="2225040" y="167640"/>
                </a:lnTo>
                <a:lnTo>
                  <a:pt x="1965960" y="167640"/>
                </a:lnTo>
                <a:lnTo>
                  <a:pt x="1874520" y="137160"/>
                </a:lnTo>
                <a:lnTo>
                  <a:pt x="1752600" y="137160"/>
                </a:lnTo>
                <a:lnTo>
                  <a:pt x="1600200" y="160020"/>
                </a:lnTo>
                <a:lnTo>
                  <a:pt x="1226820" y="266700"/>
                </a:lnTo>
                <a:lnTo>
                  <a:pt x="792480" y="426720"/>
                </a:lnTo>
                <a:lnTo>
                  <a:pt x="556260" y="510540"/>
                </a:lnTo>
                <a:lnTo>
                  <a:pt x="464820" y="548640"/>
                </a:lnTo>
                <a:lnTo>
                  <a:pt x="396240" y="586740"/>
                </a:lnTo>
                <a:lnTo>
                  <a:pt x="320040" y="624840"/>
                </a:lnTo>
                <a:lnTo>
                  <a:pt x="251460" y="609600"/>
                </a:lnTo>
                <a:lnTo>
                  <a:pt x="198120" y="586740"/>
                </a:lnTo>
                <a:lnTo>
                  <a:pt x="152400" y="548640"/>
                </a:lnTo>
                <a:lnTo>
                  <a:pt x="60960" y="449580"/>
                </a:lnTo>
                <a:lnTo>
                  <a:pt x="0" y="358140"/>
                </a:lnTo>
                <a:lnTo>
                  <a:pt x="0" y="304800"/>
                </a:lnTo>
                <a:lnTo>
                  <a:pt x="53340" y="320040"/>
                </a:lnTo>
                <a:lnTo>
                  <a:pt x="144780" y="350520"/>
                </a:lnTo>
                <a:cubicBezTo>
                  <a:pt x="238751" y="358351"/>
                  <a:pt x="205634" y="358140"/>
                  <a:pt x="243840" y="358140"/>
                </a:cubicBezTo>
                <a:lnTo>
                  <a:pt x="403860" y="3352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5" name="フリーフォーム 104"/>
          <p:cNvSpPr/>
          <p:nvPr/>
        </p:nvSpPr>
        <p:spPr>
          <a:xfrm>
            <a:off x="5292970" y="2468564"/>
            <a:ext cx="1356946" cy="1849437"/>
          </a:xfrm>
          <a:custGeom>
            <a:avLst/>
            <a:gdLst>
              <a:gd name="connsiteX0" fmla="*/ 179708 w 1469382"/>
              <a:gd name="connsiteY0" fmla="*/ 73998 h 1849943"/>
              <a:gd name="connsiteX1" fmla="*/ 718834 w 1469382"/>
              <a:gd name="connsiteY1" fmla="*/ 449272 h 1849943"/>
              <a:gd name="connsiteX2" fmla="*/ 1072966 w 1469382"/>
              <a:gd name="connsiteY2" fmla="*/ 745263 h 1849943"/>
              <a:gd name="connsiteX3" fmla="*/ 1273817 w 1469382"/>
              <a:gd name="connsiteY3" fmla="*/ 1035968 h 1849943"/>
              <a:gd name="connsiteX4" fmla="*/ 1437669 w 1469382"/>
              <a:gd name="connsiteY4" fmla="*/ 1368958 h 1849943"/>
              <a:gd name="connsiteX5" fmla="*/ 1469382 w 1469382"/>
              <a:gd name="connsiteY5" fmla="*/ 1564523 h 1849943"/>
              <a:gd name="connsiteX6" fmla="*/ 1442955 w 1469382"/>
              <a:gd name="connsiteY6" fmla="*/ 1738946 h 1849943"/>
              <a:gd name="connsiteX7" fmla="*/ 1400670 w 1469382"/>
              <a:gd name="connsiteY7" fmla="*/ 1823515 h 1849943"/>
              <a:gd name="connsiteX8" fmla="*/ 1337244 w 1469382"/>
              <a:gd name="connsiteY8" fmla="*/ 1849943 h 1849943"/>
              <a:gd name="connsiteX9" fmla="*/ 1263246 w 1469382"/>
              <a:gd name="connsiteY9" fmla="*/ 1839372 h 1849943"/>
              <a:gd name="connsiteX10" fmla="*/ 1231533 w 1469382"/>
              <a:gd name="connsiteY10" fmla="*/ 1823515 h 1849943"/>
              <a:gd name="connsiteX11" fmla="*/ 1199819 w 1469382"/>
              <a:gd name="connsiteY11" fmla="*/ 1775945 h 1849943"/>
              <a:gd name="connsiteX12" fmla="*/ 1083537 w 1469382"/>
              <a:gd name="connsiteY12" fmla="*/ 1421813 h 1849943"/>
              <a:gd name="connsiteX13" fmla="*/ 1014825 w 1469382"/>
              <a:gd name="connsiteY13" fmla="*/ 1231533 h 1849943"/>
              <a:gd name="connsiteX14" fmla="*/ 829831 w 1469382"/>
              <a:gd name="connsiteY14" fmla="*/ 893258 h 1849943"/>
              <a:gd name="connsiteX15" fmla="*/ 618409 w 1469382"/>
              <a:gd name="connsiteY15" fmla="*/ 607839 h 1849943"/>
              <a:gd name="connsiteX16" fmla="*/ 459843 w 1469382"/>
              <a:gd name="connsiteY16" fmla="*/ 438701 h 1849943"/>
              <a:gd name="connsiteX17" fmla="*/ 26428 w 1469382"/>
              <a:gd name="connsiteY17" fmla="*/ 52856 h 1849943"/>
              <a:gd name="connsiteX18" fmla="*/ 0 w 1469382"/>
              <a:gd name="connsiteY18" fmla="*/ 0 h 1849943"/>
              <a:gd name="connsiteX19" fmla="*/ 36999 w 1469382"/>
              <a:gd name="connsiteY19" fmla="*/ 0 h 1849943"/>
              <a:gd name="connsiteX20" fmla="*/ 179708 w 1469382"/>
              <a:gd name="connsiteY20" fmla="*/ 73998 h 184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69382" h="1849943">
                <a:moveTo>
                  <a:pt x="179708" y="73998"/>
                </a:moveTo>
                <a:lnTo>
                  <a:pt x="718834" y="449272"/>
                </a:lnTo>
                <a:lnTo>
                  <a:pt x="1072966" y="745263"/>
                </a:lnTo>
                <a:lnTo>
                  <a:pt x="1273817" y="1035968"/>
                </a:lnTo>
                <a:lnTo>
                  <a:pt x="1437669" y="1368958"/>
                </a:lnTo>
                <a:lnTo>
                  <a:pt x="1469382" y="1564523"/>
                </a:lnTo>
                <a:lnTo>
                  <a:pt x="1442955" y="1738946"/>
                </a:lnTo>
                <a:lnTo>
                  <a:pt x="1400670" y="1823515"/>
                </a:lnTo>
                <a:lnTo>
                  <a:pt x="1337244" y="1849943"/>
                </a:lnTo>
                <a:lnTo>
                  <a:pt x="1263246" y="1839372"/>
                </a:lnTo>
                <a:lnTo>
                  <a:pt x="1231533" y="1823515"/>
                </a:lnTo>
                <a:lnTo>
                  <a:pt x="1199819" y="1775945"/>
                </a:lnTo>
                <a:lnTo>
                  <a:pt x="1083537" y="1421813"/>
                </a:lnTo>
                <a:lnTo>
                  <a:pt x="1014825" y="1231533"/>
                </a:lnTo>
                <a:lnTo>
                  <a:pt x="829831" y="893258"/>
                </a:lnTo>
                <a:lnTo>
                  <a:pt x="618409" y="607839"/>
                </a:lnTo>
                <a:lnTo>
                  <a:pt x="459843" y="438701"/>
                </a:lnTo>
                <a:lnTo>
                  <a:pt x="26428" y="52856"/>
                </a:lnTo>
                <a:lnTo>
                  <a:pt x="0" y="0"/>
                </a:lnTo>
                <a:lnTo>
                  <a:pt x="36999" y="0"/>
                </a:lnTo>
                <a:lnTo>
                  <a:pt x="179708" y="739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873012" y="3124200"/>
            <a:ext cx="918796" cy="2681288"/>
          </a:xfrm>
          <a:custGeom>
            <a:avLst/>
            <a:gdLst>
              <a:gd name="connsiteX0" fmla="*/ 700087 w 995362"/>
              <a:gd name="connsiteY0" fmla="*/ 57150 h 2681288"/>
              <a:gd name="connsiteX1" fmla="*/ 609600 w 995362"/>
              <a:gd name="connsiteY1" fmla="*/ 14288 h 2681288"/>
              <a:gd name="connsiteX2" fmla="*/ 871537 w 995362"/>
              <a:gd name="connsiteY2" fmla="*/ 0 h 2681288"/>
              <a:gd name="connsiteX3" fmla="*/ 914400 w 995362"/>
              <a:gd name="connsiteY3" fmla="*/ 38100 h 2681288"/>
              <a:gd name="connsiteX4" fmla="*/ 957262 w 995362"/>
              <a:gd name="connsiteY4" fmla="*/ 142875 h 2681288"/>
              <a:gd name="connsiteX5" fmla="*/ 985837 w 995362"/>
              <a:gd name="connsiteY5" fmla="*/ 261938 h 2681288"/>
              <a:gd name="connsiteX6" fmla="*/ 995362 w 995362"/>
              <a:gd name="connsiteY6" fmla="*/ 385763 h 2681288"/>
              <a:gd name="connsiteX7" fmla="*/ 995362 w 995362"/>
              <a:gd name="connsiteY7" fmla="*/ 514350 h 2681288"/>
              <a:gd name="connsiteX8" fmla="*/ 976312 w 995362"/>
              <a:gd name="connsiteY8" fmla="*/ 647700 h 2681288"/>
              <a:gd name="connsiteX9" fmla="*/ 957262 w 995362"/>
              <a:gd name="connsiteY9" fmla="*/ 771525 h 2681288"/>
              <a:gd name="connsiteX10" fmla="*/ 876300 w 995362"/>
              <a:gd name="connsiteY10" fmla="*/ 1062038 h 2681288"/>
              <a:gd name="connsiteX11" fmla="*/ 685800 w 995362"/>
              <a:gd name="connsiteY11" fmla="*/ 1571625 h 2681288"/>
              <a:gd name="connsiteX12" fmla="*/ 538162 w 995362"/>
              <a:gd name="connsiteY12" fmla="*/ 1924050 h 2681288"/>
              <a:gd name="connsiteX13" fmla="*/ 323850 w 995362"/>
              <a:gd name="connsiteY13" fmla="*/ 2333625 h 2681288"/>
              <a:gd name="connsiteX14" fmla="*/ 185737 w 995362"/>
              <a:gd name="connsiteY14" fmla="*/ 2533650 h 2681288"/>
              <a:gd name="connsiteX15" fmla="*/ 57150 w 995362"/>
              <a:gd name="connsiteY15" fmla="*/ 2681288 h 2681288"/>
              <a:gd name="connsiteX16" fmla="*/ 0 w 995362"/>
              <a:gd name="connsiteY16" fmla="*/ 2609850 h 2681288"/>
              <a:gd name="connsiteX17" fmla="*/ 19050 w 995362"/>
              <a:gd name="connsiteY17" fmla="*/ 2133600 h 2681288"/>
              <a:gd name="connsiteX18" fmla="*/ 100012 w 995362"/>
              <a:gd name="connsiteY18" fmla="*/ 2090738 h 2681288"/>
              <a:gd name="connsiteX19" fmla="*/ 195262 w 995362"/>
              <a:gd name="connsiteY19" fmla="*/ 1952625 h 2681288"/>
              <a:gd name="connsiteX20" fmla="*/ 338137 w 995362"/>
              <a:gd name="connsiteY20" fmla="*/ 1704975 h 2681288"/>
              <a:gd name="connsiteX21" fmla="*/ 504825 w 995362"/>
              <a:gd name="connsiteY21" fmla="*/ 1352550 h 2681288"/>
              <a:gd name="connsiteX22" fmla="*/ 681037 w 995362"/>
              <a:gd name="connsiteY22" fmla="*/ 938213 h 2681288"/>
              <a:gd name="connsiteX23" fmla="*/ 762000 w 995362"/>
              <a:gd name="connsiteY23" fmla="*/ 633413 h 2681288"/>
              <a:gd name="connsiteX24" fmla="*/ 790575 w 995362"/>
              <a:gd name="connsiteY24" fmla="*/ 381000 h 2681288"/>
              <a:gd name="connsiteX25" fmla="*/ 790575 w 995362"/>
              <a:gd name="connsiteY25" fmla="*/ 204788 h 2681288"/>
              <a:gd name="connsiteX26" fmla="*/ 757237 w 995362"/>
              <a:gd name="connsiteY26" fmla="*/ 119063 h 2681288"/>
              <a:gd name="connsiteX27" fmla="*/ 700087 w 995362"/>
              <a:gd name="connsiteY27" fmla="*/ 57150 h 268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995362" h="2681288">
                <a:moveTo>
                  <a:pt x="700087" y="57150"/>
                </a:moveTo>
                <a:lnTo>
                  <a:pt x="609600" y="14288"/>
                </a:lnTo>
                <a:lnTo>
                  <a:pt x="871537" y="0"/>
                </a:lnTo>
                <a:lnTo>
                  <a:pt x="914400" y="38100"/>
                </a:lnTo>
                <a:lnTo>
                  <a:pt x="957262" y="142875"/>
                </a:lnTo>
                <a:lnTo>
                  <a:pt x="985837" y="261938"/>
                </a:lnTo>
                <a:lnTo>
                  <a:pt x="995362" y="385763"/>
                </a:lnTo>
                <a:lnTo>
                  <a:pt x="995362" y="514350"/>
                </a:lnTo>
                <a:lnTo>
                  <a:pt x="976312" y="647700"/>
                </a:lnTo>
                <a:lnTo>
                  <a:pt x="957262" y="771525"/>
                </a:lnTo>
                <a:lnTo>
                  <a:pt x="876300" y="1062038"/>
                </a:lnTo>
                <a:lnTo>
                  <a:pt x="685800" y="1571625"/>
                </a:lnTo>
                <a:lnTo>
                  <a:pt x="538162" y="1924050"/>
                </a:lnTo>
                <a:lnTo>
                  <a:pt x="323850" y="2333625"/>
                </a:lnTo>
                <a:lnTo>
                  <a:pt x="185737" y="2533650"/>
                </a:lnTo>
                <a:lnTo>
                  <a:pt x="57150" y="2681288"/>
                </a:lnTo>
                <a:lnTo>
                  <a:pt x="0" y="2609850"/>
                </a:lnTo>
                <a:lnTo>
                  <a:pt x="19050" y="2133600"/>
                </a:lnTo>
                <a:lnTo>
                  <a:pt x="100012" y="2090738"/>
                </a:lnTo>
                <a:lnTo>
                  <a:pt x="195262" y="1952625"/>
                </a:lnTo>
                <a:lnTo>
                  <a:pt x="338137" y="1704975"/>
                </a:lnTo>
                <a:lnTo>
                  <a:pt x="504825" y="1352550"/>
                </a:lnTo>
                <a:lnTo>
                  <a:pt x="681037" y="938213"/>
                </a:lnTo>
                <a:lnTo>
                  <a:pt x="762000" y="633413"/>
                </a:lnTo>
                <a:lnTo>
                  <a:pt x="790575" y="381000"/>
                </a:lnTo>
                <a:lnTo>
                  <a:pt x="790575" y="204788"/>
                </a:lnTo>
                <a:lnTo>
                  <a:pt x="757237" y="119063"/>
                </a:lnTo>
                <a:lnTo>
                  <a:pt x="700087" y="571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4" name="フリーフォーム 103"/>
          <p:cNvSpPr/>
          <p:nvPr/>
        </p:nvSpPr>
        <p:spPr>
          <a:xfrm>
            <a:off x="3503735" y="5073650"/>
            <a:ext cx="414703" cy="687388"/>
          </a:xfrm>
          <a:custGeom>
            <a:avLst/>
            <a:gdLst>
              <a:gd name="connsiteX0" fmla="*/ 317133 w 449272"/>
              <a:gd name="connsiteY0" fmla="*/ 147996 h 687122"/>
              <a:gd name="connsiteX1" fmla="*/ 84569 w 449272"/>
              <a:gd name="connsiteY1" fmla="*/ 26428 h 687122"/>
              <a:gd name="connsiteX2" fmla="*/ 21142 w 449272"/>
              <a:gd name="connsiteY2" fmla="*/ 0 h 687122"/>
              <a:gd name="connsiteX3" fmla="*/ 0 w 449272"/>
              <a:gd name="connsiteY3" fmla="*/ 0 h 687122"/>
              <a:gd name="connsiteX4" fmla="*/ 21142 w 449272"/>
              <a:gd name="connsiteY4" fmla="*/ 52856 h 687122"/>
              <a:gd name="connsiteX5" fmla="*/ 47570 w 449272"/>
              <a:gd name="connsiteY5" fmla="*/ 89855 h 687122"/>
              <a:gd name="connsiteX6" fmla="*/ 174423 w 449272"/>
              <a:gd name="connsiteY6" fmla="*/ 200851 h 687122"/>
              <a:gd name="connsiteX7" fmla="*/ 280134 w 449272"/>
              <a:gd name="connsiteY7" fmla="*/ 338275 h 687122"/>
              <a:gd name="connsiteX8" fmla="*/ 317133 w 449272"/>
              <a:gd name="connsiteY8" fmla="*/ 422844 h 687122"/>
              <a:gd name="connsiteX9" fmla="*/ 417559 w 449272"/>
              <a:gd name="connsiteY9" fmla="*/ 687122 h 687122"/>
              <a:gd name="connsiteX10" fmla="*/ 449272 w 449272"/>
              <a:gd name="connsiteY10" fmla="*/ 169138 h 687122"/>
              <a:gd name="connsiteX11" fmla="*/ 406988 w 449272"/>
              <a:gd name="connsiteY11" fmla="*/ 184994 h 687122"/>
              <a:gd name="connsiteX12" fmla="*/ 364703 w 449272"/>
              <a:gd name="connsiteY12" fmla="*/ 174423 h 687122"/>
              <a:gd name="connsiteX13" fmla="*/ 317133 w 449272"/>
              <a:gd name="connsiteY13" fmla="*/ 147996 h 687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9272" h="687122">
                <a:moveTo>
                  <a:pt x="317133" y="147996"/>
                </a:moveTo>
                <a:lnTo>
                  <a:pt x="84569" y="26428"/>
                </a:lnTo>
                <a:lnTo>
                  <a:pt x="21142" y="0"/>
                </a:lnTo>
                <a:lnTo>
                  <a:pt x="0" y="0"/>
                </a:lnTo>
                <a:lnTo>
                  <a:pt x="21142" y="52856"/>
                </a:lnTo>
                <a:lnTo>
                  <a:pt x="47570" y="89855"/>
                </a:lnTo>
                <a:lnTo>
                  <a:pt x="174423" y="200851"/>
                </a:lnTo>
                <a:lnTo>
                  <a:pt x="280134" y="338275"/>
                </a:lnTo>
                <a:lnTo>
                  <a:pt x="317133" y="422844"/>
                </a:lnTo>
                <a:lnTo>
                  <a:pt x="417559" y="687122"/>
                </a:lnTo>
                <a:lnTo>
                  <a:pt x="449272" y="169138"/>
                </a:lnTo>
                <a:lnTo>
                  <a:pt x="406988" y="184994"/>
                </a:lnTo>
                <a:lnTo>
                  <a:pt x="364703" y="174423"/>
                </a:lnTo>
                <a:lnTo>
                  <a:pt x="317133" y="1479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0" name="フリーフォーム 99"/>
          <p:cNvSpPr/>
          <p:nvPr/>
        </p:nvSpPr>
        <p:spPr>
          <a:xfrm>
            <a:off x="2813539" y="1676401"/>
            <a:ext cx="1386254" cy="3679825"/>
          </a:xfrm>
          <a:custGeom>
            <a:avLst/>
            <a:gdLst>
              <a:gd name="connsiteX0" fmla="*/ 1356360 w 1501140"/>
              <a:gd name="connsiteY0" fmla="*/ 662940 h 3680460"/>
              <a:gd name="connsiteX1" fmla="*/ 1021080 w 1501140"/>
              <a:gd name="connsiteY1" fmla="*/ 1455420 h 3680460"/>
              <a:gd name="connsiteX2" fmla="*/ 952500 w 1501140"/>
              <a:gd name="connsiteY2" fmla="*/ 1661160 h 3680460"/>
              <a:gd name="connsiteX3" fmla="*/ 411480 w 1501140"/>
              <a:gd name="connsiteY3" fmla="*/ 3009900 h 3680460"/>
              <a:gd name="connsiteX4" fmla="*/ 289560 w 1501140"/>
              <a:gd name="connsiteY4" fmla="*/ 3314700 h 3680460"/>
              <a:gd name="connsiteX5" fmla="*/ 220980 w 1501140"/>
              <a:gd name="connsiteY5" fmla="*/ 3482340 h 3680460"/>
              <a:gd name="connsiteX6" fmla="*/ 175260 w 1501140"/>
              <a:gd name="connsiteY6" fmla="*/ 3589020 h 3680460"/>
              <a:gd name="connsiteX7" fmla="*/ 137160 w 1501140"/>
              <a:gd name="connsiteY7" fmla="*/ 3649980 h 3680460"/>
              <a:gd name="connsiteX8" fmla="*/ 91440 w 1501140"/>
              <a:gd name="connsiteY8" fmla="*/ 3680460 h 3680460"/>
              <a:gd name="connsiteX9" fmla="*/ 68580 w 1501140"/>
              <a:gd name="connsiteY9" fmla="*/ 3680460 h 3680460"/>
              <a:gd name="connsiteX10" fmla="*/ 38100 w 1501140"/>
              <a:gd name="connsiteY10" fmla="*/ 3611880 h 3680460"/>
              <a:gd name="connsiteX11" fmla="*/ 7620 w 1501140"/>
              <a:gd name="connsiteY11" fmla="*/ 3520440 h 3680460"/>
              <a:gd name="connsiteX12" fmla="*/ 0 w 1501140"/>
              <a:gd name="connsiteY12" fmla="*/ 3406140 h 3680460"/>
              <a:gd name="connsiteX13" fmla="*/ 7620 w 1501140"/>
              <a:gd name="connsiteY13" fmla="*/ 3253740 h 3680460"/>
              <a:gd name="connsiteX14" fmla="*/ 22860 w 1501140"/>
              <a:gd name="connsiteY14" fmla="*/ 3192780 h 3680460"/>
              <a:gd name="connsiteX15" fmla="*/ 83820 w 1501140"/>
              <a:gd name="connsiteY15" fmla="*/ 3124200 h 3680460"/>
              <a:gd name="connsiteX16" fmla="*/ 160020 w 1501140"/>
              <a:gd name="connsiteY16" fmla="*/ 3002280 h 3680460"/>
              <a:gd name="connsiteX17" fmla="*/ 601980 w 1501140"/>
              <a:gd name="connsiteY17" fmla="*/ 2026920 h 3680460"/>
              <a:gd name="connsiteX18" fmla="*/ 845820 w 1501140"/>
              <a:gd name="connsiteY18" fmla="*/ 1417320 h 3680460"/>
              <a:gd name="connsiteX19" fmla="*/ 1173480 w 1501140"/>
              <a:gd name="connsiteY19" fmla="*/ 533400 h 3680460"/>
              <a:gd name="connsiteX20" fmla="*/ 1219200 w 1501140"/>
              <a:gd name="connsiteY20" fmla="*/ 358140 h 3680460"/>
              <a:gd name="connsiteX21" fmla="*/ 1226820 w 1501140"/>
              <a:gd name="connsiteY21" fmla="*/ 259080 h 3680460"/>
              <a:gd name="connsiteX22" fmla="*/ 1219200 w 1501140"/>
              <a:gd name="connsiteY22" fmla="*/ 167640 h 3680460"/>
              <a:gd name="connsiteX23" fmla="*/ 1181100 w 1501140"/>
              <a:gd name="connsiteY23" fmla="*/ 83820 h 3680460"/>
              <a:gd name="connsiteX24" fmla="*/ 1150620 w 1501140"/>
              <a:gd name="connsiteY24" fmla="*/ 15240 h 3680460"/>
              <a:gd name="connsiteX25" fmla="*/ 1158240 w 1501140"/>
              <a:gd name="connsiteY25" fmla="*/ 0 h 3680460"/>
              <a:gd name="connsiteX26" fmla="*/ 1219200 w 1501140"/>
              <a:gd name="connsiteY26" fmla="*/ 15240 h 3680460"/>
              <a:gd name="connsiteX27" fmla="*/ 1272540 w 1501140"/>
              <a:gd name="connsiteY27" fmla="*/ 53340 h 3680460"/>
              <a:gd name="connsiteX28" fmla="*/ 1325880 w 1501140"/>
              <a:gd name="connsiteY28" fmla="*/ 99060 h 3680460"/>
              <a:gd name="connsiteX29" fmla="*/ 1394460 w 1501140"/>
              <a:gd name="connsiteY29" fmla="*/ 167640 h 3680460"/>
              <a:gd name="connsiteX30" fmla="*/ 1447800 w 1501140"/>
              <a:gd name="connsiteY30" fmla="*/ 243840 h 3680460"/>
              <a:gd name="connsiteX31" fmla="*/ 1485900 w 1501140"/>
              <a:gd name="connsiteY31" fmla="*/ 320040 h 3680460"/>
              <a:gd name="connsiteX32" fmla="*/ 1501140 w 1501140"/>
              <a:gd name="connsiteY32" fmla="*/ 358140 h 3680460"/>
              <a:gd name="connsiteX33" fmla="*/ 1493520 w 1501140"/>
              <a:gd name="connsiteY33" fmla="*/ 403860 h 3680460"/>
              <a:gd name="connsiteX34" fmla="*/ 1470660 w 1501140"/>
              <a:gd name="connsiteY34" fmla="*/ 457200 h 3680460"/>
              <a:gd name="connsiteX35" fmla="*/ 1424940 w 1501140"/>
              <a:gd name="connsiteY35" fmla="*/ 525780 h 3680460"/>
              <a:gd name="connsiteX36" fmla="*/ 1356360 w 1501140"/>
              <a:gd name="connsiteY36" fmla="*/ 662940 h 3680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501140" h="3680460">
                <a:moveTo>
                  <a:pt x="1356360" y="662940"/>
                </a:moveTo>
                <a:lnTo>
                  <a:pt x="1021080" y="1455420"/>
                </a:lnTo>
                <a:lnTo>
                  <a:pt x="952500" y="1661160"/>
                </a:lnTo>
                <a:lnTo>
                  <a:pt x="411480" y="3009900"/>
                </a:lnTo>
                <a:lnTo>
                  <a:pt x="289560" y="3314700"/>
                </a:lnTo>
                <a:lnTo>
                  <a:pt x="220980" y="3482340"/>
                </a:lnTo>
                <a:lnTo>
                  <a:pt x="175260" y="3589020"/>
                </a:lnTo>
                <a:lnTo>
                  <a:pt x="137160" y="3649980"/>
                </a:lnTo>
                <a:lnTo>
                  <a:pt x="91440" y="3680460"/>
                </a:lnTo>
                <a:lnTo>
                  <a:pt x="68580" y="3680460"/>
                </a:lnTo>
                <a:lnTo>
                  <a:pt x="38100" y="3611880"/>
                </a:lnTo>
                <a:lnTo>
                  <a:pt x="7620" y="3520440"/>
                </a:lnTo>
                <a:lnTo>
                  <a:pt x="0" y="3406140"/>
                </a:lnTo>
                <a:lnTo>
                  <a:pt x="7620" y="3253740"/>
                </a:lnTo>
                <a:lnTo>
                  <a:pt x="22860" y="3192780"/>
                </a:lnTo>
                <a:lnTo>
                  <a:pt x="83820" y="3124200"/>
                </a:lnTo>
                <a:lnTo>
                  <a:pt x="160020" y="3002280"/>
                </a:lnTo>
                <a:lnTo>
                  <a:pt x="601980" y="2026920"/>
                </a:lnTo>
                <a:lnTo>
                  <a:pt x="845820" y="1417320"/>
                </a:lnTo>
                <a:lnTo>
                  <a:pt x="1173480" y="533400"/>
                </a:lnTo>
                <a:lnTo>
                  <a:pt x="1219200" y="358140"/>
                </a:lnTo>
                <a:lnTo>
                  <a:pt x="1226820" y="259080"/>
                </a:lnTo>
                <a:lnTo>
                  <a:pt x="1219200" y="167640"/>
                </a:lnTo>
                <a:lnTo>
                  <a:pt x="1181100" y="83820"/>
                </a:lnTo>
                <a:lnTo>
                  <a:pt x="1150620" y="15240"/>
                </a:lnTo>
                <a:lnTo>
                  <a:pt x="1158240" y="0"/>
                </a:lnTo>
                <a:lnTo>
                  <a:pt x="1219200" y="15240"/>
                </a:lnTo>
                <a:lnTo>
                  <a:pt x="1272540" y="53340"/>
                </a:lnTo>
                <a:lnTo>
                  <a:pt x="1325880" y="99060"/>
                </a:lnTo>
                <a:lnTo>
                  <a:pt x="1394460" y="167640"/>
                </a:lnTo>
                <a:lnTo>
                  <a:pt x="1447800" y="243840"/>
                </a:lnTo>
                <a:lnTo>
                  <a:pt x="1485900" y="320040"/>
                </a:lnTo>
                <a:lnTo>
                  <a:pt x="1501140" y="358140"/>
                </a:lnTo>
                <a:lnTo>
                  <a:pt x="1493520" y="403860"/>
                </a:lnTo>
                <a:lnTo>
                  <a:pt x="1470660" y="457200"/>
                </a:lnTo>
                <a:lnTo>
                  <a:pt x="1424940" y="525780"/>
                </a:lnTo>
                <a:lnTo>
                  <a:pt x="1356360" y="6629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64072" y="692696"/>
            <a:ext cx="1130438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か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5" grpId="0" animBg="1"/>
      <p:bldP spid="8" grpId="0" animBg="1"/>
      <p:bldP spid="104" grpId="0" animBg="1"/>
      <p:bldP spid="1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</a:t>
            </a:r>
            <a:r>
              <a:rPr lang="en-US" altLang="ja-JP" dirty="0"/>
              <a:t>review</a:t>
            </a:r>
            <a:r>
              <a:rPr lang="en-US" altLang="ja-JP" dirty="0" smtClean="0"/>
              <a:t> numbers!!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 san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go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6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nana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8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uu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r>
              <a:rPr lang="ja-JP" altLang="en-NZ" sz="5400" b="1" dirty="0" smtClean="0">
                <a:ea typeface="ＭＳ Ｐゴシック" pitchFamily="34" charset="-128"/>
              </a:rPr>
              <a:t>  </a:t>
            </a:r>
            <a:r>
              <a:rPr lang="en-NZ" altLang="ja-JP" sz="5400" b="1" dirty="0" smtClean="0">
                <a:ea typeface="ＭＳ Ｐゴシック" pitchFamily="34" charset="-128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lang="en-GB" altLang="ja-JP" sz="54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582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 13"/>
          <p:cNvSpPr/>
          <p:nvPr/>
        </p:nvSpPr>
        <p:spPr>
          <a:xfrm>
            <a:off x="3141785" y="2381250"/>
            <a:ext cx="2274277" cy="584200"/>
          </a:xfrm>
          <a:custGeom>
            <a:avLst/>
            <a:gdLst>
              <a:gd name="connsiteX0" fmla="*/ 738188 w 2464594"/>
              <a:gd name="connsiteY0" fmla="*/ 333375 h 583406"/>
              <a:gd name="connsiteX1" fmla="*/ 942975 w 2464594"/>
              <a:gd name="connsiteY1" fmla="*/ 309563 h 583406"/>
              <a:gd name="connsiteX2" fmla="*/ 1040607 w 2464594"/>
              <a:gd name="connsiteY2" fmla="*/ 292894 h 583406"/>
              <a:gd name="connsiteX3" fmla="*/ 1354932 w 2464594"/>
              <a:gd name="connsiteY3" fmla="*/ 228600 h 583406"/>
              <a:gd name="connsiteX4" fmla="*/ 1616869 w 2464594"/>
              <a:gd name="connsiteY4" fmla="*/ 164306 h 583406"/>
              <a:gd name="connsiteX5" fmla="*/ 1876425 w 2464594"/>
              <a:gd name="connsiteY5" fmla="*/ 100013 h 583406"/>
              <a:gd name="connsiteX6" fmla="*/ 1895475 w 2464594"/>
              <a:gd name="connsiteY6" fmla="*/ 97631 h 583406"/>
              <a:gd name="connsiteX7" fmla="*/ 1912144 w 2464594"/>
              <a:gd name="connsiteY7" fmla="*/ 95250 h 583406"/>
              <a:gd name="connsiteX8" fmla="*/ 1928813 w 2464594"/>
              <a:gd name="connsiteY8" fmla="*/ 88106 h 583406"/>
              <a:gd name="connsiteX9" fmla="*/ 1962150 w 2464594"/>
              <a:gd name="connsiteY9" fmla="*/ 59531 h 583406"/>
              <a:gd name="connsiteX10" fmla="*/ 2028825 w 2464594"/>
              <a:gd name="connsiteY10" fmla="*/ 16669 h 583406"/>
              <a:gd name="connsiteX11" fmla="*/ 2083594 w 2464594"/>
              <a:gd name="connsiteY11" fmla="*/ 0 h 583406"/>
              <a:gd name="connsiteX12" fmla="*/ 2143125 w 2464594"/>
              <a:gd name="connsiteY12" fmla="*/ 0 h 583406"/>
              <a:gd name="connsiteX13" fmla="*/ 2240757 w 2464594"/>
              <a:gd name="connsiteY13" fmla="*/ 14288 h 583406"/>
              <a:gd name="connsiteX14" fmla="*/ 2312194 w 2464594"/>
              <a:gd name="connsiteY14" fmla="*/ 38100 h 583406"/>
              <a:gd name="connsiteX15" fmla="*/ 2386013 w 2464594"/>
              <a:gd name="connsiteY15" fmla="*/ 73819 h 583406"/>
              <a:gd name="connsiteX16" fmla="*/ 2438400 w 2464594"/>
              <a:gd name="connsiteY16" fmla="*/ 104775 h 583406"/>
              <a:gd name="connsiteX17" fmla="*/ 2452688 w 2464594"/>
              <a:gd name="connsiteY17" fmla="*/ 116681 h 583406"/>
              <a:gd name="connsiteX18" fmla="*/ 2462213 w 2464594"/>
              <a:gd name="connsiteY18" fmla="*/ 133350 h 583406"/>
              <a:gd name="connsiteX19" fmla="*/ 2464594 w 2464594"/>
              <a:gd name="connsiteY19" fmla="*/ 142875 h 583406"/>
              <a:gd name="connsiteX20" fmla="*/ 2464594 w 2464594"/>
              <a:gd name="connsiteY20" fmla="*/ 154781 h 583406"/>
              <a:gd name="connsiteX21" fmla="*/ 2459832 w 2464594"/>
              <a:gd name="connsiteY21" fmla="*/ 169069 h 583406"/>
              <a:gd name="connsiteX22" fmla="*/ 2443163 w 2464594"/>
              <a:gd name="connsiteY22" fmla="*/ 195263 h 583406"/>
              <a:gd name="connsiteX23" fmla="*/ 2426494 w 2464594"/>
              <a:gd name="connsiteY23" fmla="*/ 204788 h 583406"/>
              <a:gd name="connsiteX24" fmla="*/ 2338388 w 2464594"/>
              <a:gd name="connsiteY24" fmla="*/ 235744 h 583406"/>
              <a:gd name="connsiteX25" fmla="*/ 2164557 w 2464594"/>
              <a:gd name="connsiteY25" fmla="*/ 283369 h 583406"/>
              <a:gd name="connsiteX26" fmla="*/ 1952625 w 2464594"/>
              <a:gd name="connsiteY26" fmla="*/ 333375 h 583406"/>
              <a:gd name="connsiteX27" fmla="*/ 1645444 w 2464594"/>
              <a:gd name="connsiteY27" fmla="*/ 395288 h 583406"/>
              <a:gd name="connsiteX28" fmla="*/ 1407319 w 2464594"/>
              <a:gd name="connsiteY28" fmla="*/ 438150 h 583406"/>
              <a:gd name="connsiteX29" fmla="*/ 1262063 w 2464594"/>
              <a:gd name="connsiteY29" fmla="*/ 461963 h 583406"/>
              <a:gd name="connsiteX30" fmla="*/ 952500 w 2464594"/>
              <a:gd name="connsiteY30" fmla="*/ 502444 h 583406"/>
              <a:gd name="connsiteX31" fmla="*/ 740569 w 2464594"/>
              <a:gd name="connsiteY31" fmla="*/ 533400 h 583406"/>
              <a:gd name="connsiteX32" fmla="*/ 619125 w 2464594"/>
              <a:gd name="connsiteY32" fmla="*/ 545306 h 583406"/>
              <a:gd name="connsiteX33" fmla="*/ 502444 w 2464594"/>
              <a:gd name="connsiteY33" fmla="*/ 557213 h 583406"/>
              <a:gd name="connsiteX34" fmla="*/ 435769 w 2464594"/>
              <a:gd name="connsiteY34" fmla="*/ 559594 h 583406"/>
              <a:gd name="connsiteX35" fmla="*/ 428625 w 2464594"/>
              <a:gd name="connsiteY35" fmla="*/ 559594 h 583406"/>
              <a:gd name="connsiteX36" fmla="*/ 397669 w 2464594"/>
              <a:gd name="connsiteY36" fmla="*/ 564356 h 583406"/>
              <a:gd name="connsiteX37" fmla="*/ 271463 w 2464594"/>
              <a:gd name="connsiteY37" fmla="*/ 583406 h 583406"/>
              <a:gd name="connsiteX38" fmla="*/ 247650 w 2464594"/>
              <a:gd name="connsiteY38" fmla="*/ 566738 h 583406"/>
              <a:gd name="connsiteX39" fmla="*/ 142875 w 2464594"/>
              <a:gd name="connsiteY39" fmla="*/ 485775 h 583406"/>
              <a:gd name="connsiteX40" fmla="*/ 95250 w 2464594"/>
              <a:gd name="connsiteY40" fmla="*/ 435769 h 583406"/>
              <a:gd name="connsiteX41" fmla="*/ 47625 w 2464594"/>
              <a:gd name="connsiteY41" fmla="*/ 371475 h 583406"/>
              <a:gd name="connsiteX42" fmla="*/ 9525 w 2464594"/>
              <a:gd name="connsiteY42" fmla="*/ 311944 h 583406"/>
              <a:gd name="connsiteX43" fmla="*/ 0 w 2464594"/>
              <a:gd name="connsiteY43" fmla="*/ 278606 h 583406"/>
              <a:gd name="connsiteX44" fmla="*/ 9525 w 2464594"/>
              <a:gd name="connsiteY44" fmla="*/ 257175 h 583406"/>
              <a:gd name="connsiteX45" fmla="*/ 28575 w 2464594"/>
              <a:gd name="connsiteY45" fmla="*/ 242888 h 583406"/>
              <a:gd name="connsiteX46" fmla="*/ 45244 w 2464594"/>
              <a:gd name="connsiteY46" fmla="*/ 242888 h 583406"/>
              <a:gd name="connsiteX47" fmla="*/ 66675 w 2464594"/>
              <a:gd name="connsiteY47" fmla="*/ 245269 h 583406"/>
              <a:gd name="connsiteX48" fmla="*/ 83344 w 2464594"/>
              <a:gd name="connsiteY48" fmla="*/ 254794 h 583406"/>
              <a:gd name="connsiteX49" fmla="*/ 107157 w 2464594"/>
              <a:gd name="connsiteY49" fmla="*/ 280988 h 583406"/>
              <a:gd name="connsiteX50" fmla="*/ 145257 w 2464594"/>
              <a:gd name="connsiteY50" fmla="*/ 302419 h 583406"/>
              <a:gd name="connsiteX51" fmla="*/ 190500 w 2464594"/>
              <a:gd name="connsiteY51" fmla="*/ 321469 h 583406"/>
              <a:gd name="connsiteX52" fmla="*/ 252413 w 2464594"/>
              <a:gd name="connsiteY52" fmla="*/ 342900 h 583406"/>
              <a:gd name="connsiteX53" fmla="*/ 304800 w 2464594"/>
              <a:gd name="connsiteY53" fmla="*/ 352425 h 583406"/>
              <a:gd name="connsiteX54" fmla="*/ 383382 w 2464594"/>
              <a:gd name="connsiteY54" fmla="*/ 357188 h 583406"/>
              <a:gd name="connsiteX55" fmla="*/ 459582 w 2464594"/>
              <a:gd name="connsiteY55" fmla="*/ 357188 h 583406"/>
              <a:gd name="connsiteX56" fmla="*/ 533400 w 2464594"/>
              <a:gd name="connsiteY56" fmla="*/ 354806 h 583406"/>
              <a:gd name="connsiteX57" fmla="*/ 585788 w 2464594"/>
              <a:gd name="connsiteY57" fmla="*/ 352425 h 583406"/>
              <a:gd name="connsiteX58" fmla="*/ 642938 w 2464594"/>
              <a:gd name="connsiteY58" fmla="*/ 347663 h 583406"/>
              <a:gd name="connsiteX59" fmla="*/ 676275 w 2464594"/>
              <a:gd name="connsiteY59" fmla="*/ 345281 h 583406"/>
              <a:gd name="connsiteX60" fmla="*/ 738188 w 2464594"/>
              <a:gd name="connsiteY60" fmla="*/ 333375 h 58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464594" h="583406">
                <a:moveTo>
                  <a:pt x="738188" y="333375"/>
                </a:moveTo>
                <a:lnTo>
                  <a:pt x="942975" y="309563"/>
                </a:lnTo>
                <a:lnTo>
                  <a:pt x="1040607" y="292894"/>
                </a:lnTo>
                <a:lnTo>
                  <a:pt x="1354932" y="228600"/>
                </a:lnTo>
                <a:lnTo>
                  <a:pt x="1616869" y="164306"/>
                </a:lnTo>
                <a:lnTo>
                  <a:pt x="1876425" y="100013"/>
                </a:lnTo>
                <a:lnTo>
                  <a:pt x="1895475" y="97631"/>
                </a:lnTo>
                <a:lnTo>
                  <a:pt x="1912144" y="95250"/>
                </a:lnTo>
                <a:lnTo>
                  <a:pt x="1928813" y="88106"/>
                </a:lnTo>
                <a:lnTo>
                  <a:pt x="1962150" y="59531"/>
                </a:lnTo>
                <a:lnTo>
                  <a:pt x="2028825" y="16669"/>
                </a:lnTo>
                <a:lnTo>
                  <a:pt x="2083594" y="0"/>
                </a:lnTo>
                <a:lnTo>
                  <a:pt x="2143125" y="0"/>
                </a:lnTo>
                <a:lnTo>
                  <a:pt x="2240757" y="14288"/>
                </a:lnTo>
                <a:lnTo>
                  <a:pt x="2312194" y="38100"/>
                </a:lnTo>
                <a:lnTo>
                  <a:pt x="2386013" y="73819"/>
                </a:lnTo>
                <a:lnTo>
                  <a:pt x="2438400" y="104775"/>
                </a:lnTo>
                <a:lnTo>
                  <a:pt x="2452688" y="116681"/>
                </a:lnTo>
                <a:lnTo>
                  <a:pt x="2462213" y="133350"/>
                </a:lnTo>
                <a:lnTo>
                  <a:pt x="2464594" y="142875"/>
                </a:lnTo>
                <a:lnTo>
                  <a:pt x="2464594" y="154781"/>
                </a:lnTo>
                <a:lnTo>
                  <a:pt x="2459832" y="169069"/>
                </a:lnTo>
                <a:lnTo>
                  <a:pt x="2443163" y="195263"/>
                </a:lnTo>
                <a:lnTo>
                  <a:pt x="2426494" y="204788"/>
                </a:lnTo>
                <a:lnTo>
                  <a:pt x="2338388" y="235744"/>
                </a:lnTo>
                <a:lnTo>
                  <a:pt x="2164557" y="283369"/>
                </a:lnTo>
                <a:lnTo>
                  <a:pt x="1952625" y="333375"/>
                </a:lnTo>
                <a:lnTo>
                  <a:pt x="1645444" y="395288"/>
                </a:lnTo>
                <a:lnTo>
                  <a:pt x="1407319" y="438150"/>
                </a:lnTo>
                <a:lnTo>
                  <a:pt x="1262063" y="461963"/>
                </a:lnTo>
                <a:lnTo>
                  <a:pt x="952500" y="502444"/>
                </a:lnTo>
                <a:lnTo>
                  <a:pt x="740569" y="533400"/>
                </a:lnTo>
                <a:lnTo>
                  <a:pt x="619125" y="545306"/>
                </a:lnTo>
                <a:lnTo>
                  <a:pt x="502444" y="557213"/>
                </a:lnTo>
                <a:lnTo>
                  <a:pt x="435769" y="559594"/>
                </a:lnTo>
                <a:lnTo>
                  <a:pt x="428625" y="559594"/>
                </a:lnTo>
                <a:lnTo>
                  <a:pt x="397669" y="564356"/>
                </a:lnTo>
                <a:lnTo>
                  <a:pt x="271463" y="583406"/>
                </a:lnTo>
                <a:lnTo>
                  <a:pt x="247650" y="566738"/>
                </a:lnTo>
                <a:lnTo>
                  <a:pt x="142875" y="485775"/>
                </a:lnTo>
                <a:lnTo>
                  <a:pt x="95250" y="435769"/>
                </a:lnTo>
                <a:lnTo>
                  <a:pt x="47625" y="371475"/>
                </a:lnTo>
                <a:lnTo>
                  <a:pt x="9525" y="311944"/>
                </a:lnTo>
                <a:lnTo>
                  <a:pt x="0" y="278606"/>
                </a:lnTo>
                <a:lnTo>
                  <a:pt x="9525" y="257175"/>
                </a:lnTo>
                <a:lnTo>
                  <a:pt x="28575" y="242888"/>
                </a:lnTo>
                <a:lnTo>
                  <a:pt x="45244" y="242888"/>
                </a:lnTo>
                <a:lnTo>
                  <a:pt x="66675" y="245269"/>
                </a:lnTo>
                <a:lnTo>
                  <a:pt x="83344" y="254794"/>
                </a:lnTo>
                <a:lnTo>
                  <a:pt x="107157" y="280988"/>
                </a:lnTo>
                <a:lnTo>
                  <a:pt x="145257" y="302419"/>
                </a:lnTo>
                <a:lnTo>
                  <a:pt x="190500" y="321469"/>
                </a:lnTo>
                <a:lnTo>
                  <a:pt x="252413" y="342900"/>
                </a:lnTo>
                <a:lnTo>
                  <a:pt x="304800" y="352425"/>
                </a:lnTo>
                <a:lnTo>
                  <a:pt x="383382" y="357188"/>
                </a:lnTo>
                <a:lnTo>
                  <a:pt x="459582" y="357188"/>
                </a:lnTo>
                <a:lnTo>
                  <a:pt x="533400" y="354806"/>
                </a:lnTo>
                <a:lnTo>
                  <a:pt x="585788" y="352425"/>
                </a:lnTo>
                <a:lnTo>
                  <a:pt x="642938" y="347663"/>
                </a:lnTo>
                <a:lnTo>
                  <a:pt x="676275" y="345281"/>
                </a:lnTo>
                <a:lnTo>
                  <a:pt x="738188" y="3333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 rot="16200000">
            <a:off x="2163763" y="3296384"/>
            <a:ext cx="4168775" cy="474785"/>
          </a:xfrm>
          <a:custGeom>
            <a:avLst/>
            <a:gdLst>
              <a:gd name="connsiteX0" fmla="*/ 968788 w 4167906"/>
              <a:gd name="connsiteY0" fmla="*/ 23795 h 513288"/>
              <a:gd name="connsiteX1" fmla="*/ 1165945 w 4167906"/>
              <a:gd name="connsiteY1" fmla="*/ 10198 h 513288"/>
              <a:gd name="connsiteX2" fmla="*/ 1352904 w 4167906"/>
              <a:gd name="connsiteY2" fmla="*/ 3400 h 513288"/>
              <a:gd name="connsiteX3" fmla="*/ 1533064 w 4167906"/>
              <a:gd name="connsiteY3" fmla="*/ 0 h 513288"/>
              <a:gd name="connsiteX4" fmla="*/ 1781210 w 4167906"/>
              <a:gd name="connsiteY4" fmla="*/ 0 h 513288"/>
              <a:gd name="connsiteX5" fmla="*/ 1978367 w 4167906"/>
              <a:gd name="connsiteY5" fmla="*/ 6799 h 513288"/>
              <a:gd name="connsiteX6" fmla="*/ 2233311 w 4167906"/>
              <a:gd name="connsiteY6" fmla="*/ 23795 h 513288"/>
              <a:gd name="connsiteX7" fmla="*/ 2508651 w 4167906"/>
              <a:gd name="connsiteY7" fmla="*/ 54388 h 513288"/>
              <a:gd name="connsiteX8" fmla="*/ 2695610 w 4167906"/>
              <a:gd name="connsiteY8" fmla="*/ 81582 h 513288"/>
              <a:gd name="connsiteX9" fmla="*/ 2991345 w 4167906"/>
              <a:gd name="connsiteY9" fmla="*/ 122373 h 513288"/>
              <a:gd name="connsiteX10" fmla="*/ 3229293 w 4167906"/>
              <a:gd name="connsiteY10" fmla="*/ 166564 h 513288"/>
              <a:gd name="connsiteX11" fmla="*/ 3521629 w 4167906"/>
              <a:gd name="connsiteY11" fmla="*/ 210754 h 513288"/>
              <a:gd name="connsiteX12" fmla="*/ 3749380 w 4167906"/>
              <a:gd name="connsiteY12" fmla="*/ 234549 h 513288"/>
              <a:gd name="connsiteX13" fmla="*/ 3847958 w 4167906"/>
              <a:gd name="connsiteY13" fmla="*/ 241347 h 513288"/>
              <a:gd name="connsiteX14" fmla="*/ 3915943 w 4167906"/>
              <a:gd name="connsiteY14" fmla="*/ 244747 h 513288"/>
              <a:gd name="connsiteX15" fmla="*/ 3943137 w 4167906"/>
              <a:gd name="connsiteY15" fmla="*/ 241347 h 513288"/>
              <a:gd name="connsiteX16" fmla="*/ 3990727 w 4167906"/>
              <a:gd name="connsiteY16" fmla="*/ 217553 h 513288"/>
              <a:gd name="connsiteX17" fmla="*/ 4031518 w 4167906"/>
              <a:gd name="connsiteY17" fmla="*/ 186959 h 513288"/>
              <a:gd name="connsiteX18" fmla="*/ 4072309 w 4167906"/>
              <a:gd name="connsiteY18" fmla="*/ 149568 h 513288"/>
              <a:gd name="connsiteX19" fmla="*/ 4102902 w 4167906"/>
              <a:gd name="connsiteY19" fmla="*/ 115575 h 513288"/>
              <a:gd name="connsiteX20" fmla="*/ 4113100 w 4167906"/>
              <a:gd name="connsiteY20" fmla="*/ 105377 h 513288"/>
              <a:gd name="connsiteX21" fmla="*/ 4133496 w 4167906"/>
              <a:gd name="connsiteY21" fmla="*/ 101978 h 513288"/>
              <a:gd name="connsiteX22" fmla="*/ 4150492 w 4167906"/>
              <a:gd name="connsiteY22" fmla="*/ 101978 h 513288"/>
              <a:gd name="connsiteX23" fmla="*/ 4153891 w 4167906"/>
              <a:gd name="connsiteY23" fmla="*/ 105377 h 513288"/>
              <a:gd name="connsiteX24" fmla="*/ 4160690 w 4167906"/>
              <a:gd name="connsiteY24" fmla="*/ 112176 h 513288"/>
              <a:gd name="connsiteX25" fmla="*/ 4167488 w 4167906"/>
              <a:gd name="connsiteY25" fmla="*/ 129172 h 513288"/>
              <a:gd name="connsiteX26" fmla="*/ 4164089 w 4167906"/>
              <a:gd name="connsiteY26" fmla="*/ 142769 h 513288"/>
              <a:gd name="connsiteX27" fmla="*/ 4150492 w 4167906"/>
              <a:gd name="connsiteY27" fmla="*/ 183560 h 513288"/>
              <a:gd name="connsiteX28" fmla="*/ 4160690 w 4167906"/>
              <a:gd name="connsiteY28" fmla="*/ 159765 h 513288"/>
              <a:gd name="connsiteX29" fmla="*/ 4130096 w 4167906"/>
              <a:gd name="connsiteY29" fmla="*/ 248146 h 513288"/>
              <a:gd name="connsiteX30" fmla="*/ 4079107 w 4167906"/>
              <a:gd name="connsiteY30" fmla="*/ 336527 h 513288"/>
              <a:gd name="connsiteX31" fmla="*/ 4017921 w 4167906"/>
              <a:gd name="connsiteY31" fmla="*/ 404512 h 513288"/>
              <a:gd name="connsiteX32" fmla="*/ 3949936 w 4167906"/>
              <a:gd name="connsiteY32" fmla="*/ 462299 h 513288"/>
              <a:gd name="connsiteX33" fmla="*/ 3892148 w 4167906"/>
              <a:gd name="connsiteY33" fmla="*/ 496292 h 513288"/>
              <a:gd name="connsiteX34" fmla="*/ 3834361 w 4167906"/>
              <a:gd name="connsiteY34" fmla="*/ 513288 h 513288"/>
              <a:gd name="connsiteX35" fmla="*/ 3813965 w 4167906"/>
              <a:gd name="connsiteY35" fmla="*/ 513288 h 513288"/>
              <a:gd name="connsiteX36" fmla="*/ 3766376 w 4167906"/>
              <a:gd name="connsiteY36" fmla="*/ 503090 h 513288"/>
              <a:gd name="connsiteX37" fmla="*/ 3681394 w 4167906"/>
              <a:gd name="connsiteY37" fmla="*/ 479295 h 513288"/>
              <a:gd name="connsiteX38" fmla="*/ 3657600 w 4167906"/>
              <a:gd name="connsiteY38" fmla="*/ 469098 h 513288"/>
              <a:gd name="connsiteX39" fmla="*/ 3518230 w 4167906"/>
              <a:gd name="connsiteY39" fmla="*/ 438504 h 513288"/>
              <a:gd name="connsiteX40" fmla="*/ 3072928 w 4167906"/>
              <a:gd name="connsiteY40" fmla="*/ 350124 h 513288"/>
              <a:gd name="connsiteX41" fmla="*/ 2712606 w 4167906"/>
              <a:gd name="connsiteY41" fmla="*/ 278739 h 513288"/>
              <a:gd name="connsiteX42" fmla="*/ 2352285 w 4167906"/>
              <a:gd name="connsiteY42" fmla="*/ 234549 h 513288"/>
              <a:gd name="connsiteX43" fmla="*/ 2019158 w 4167906"/>
              <a:gd name="connsiteY43" fmla="*/ 203956 h 513288"/>
              <a:gd name="connsiteX44" fmla="*/ 1798206 w 4167906"/>
              <a:gd name="connsiteY44" fmla="*/ 203956 h 513288"/>
              <a:gd name="connsiteX45" fmla="*/ 1570456 w 4167906"/>
              <a:gd name="connsiteY45" fmla="*/ 197157 h 513288"/>
              <a:gd name="connsiteX46" fmla="*/ 1284919 w 4167906"/>
              <a:gd name="connsiteY46" fmla="*/ 207355 h 513288"/>
              <a:gd name="connsiteX47" fmla="*/ 968788 w 4167906"/>
              <a:gd name="connsiteY47" fmla="*/ 224351 h 513288"/>
              <a:gd name="connsiteX48" fmla="*/ 839616 w 4167906"/>
              <a:gd name="connsiteY48" fmla="*/ 241347 h 513288"/>
              <a:gd name="connsiteX49" fmla="*/ 798825 w 4167906"/>
              <a:gd name="connsiteY49" fmla="*/ 244747 h 513288"/>
              <a:gd name="connsiteX50" fmla="*/ 564276 w 4167906"/>
              <a:gd name="connsiteY50" fmla="*/ 312732 h 513288"/>
              <a:gd name="connsiteX51" fmla="*/ 448702 w 4167906"/>
              <a:gd name="connsiteY51" fmla="*/ 353523 h 513288"/>
              <a:gd name="connsiteX52" fmla="*/ 312731 w 4167906"/>
              <a:gd name="connsiteY52" fmla="*/ 407911 h 513288"/>
              <a:gd name="connsiteX53" fmla="*/ 268541 w 4167906"/>
              <a:gd name="connsiteY53" fmla="*/ 421508 h 513288"/>
              <a:gd name="connsiteX54" fmla="*/ 227750 w 4167906"/>
              <a:gd name="connsiteY54" fmla="*/ 424907 h 513288"/>
              <a:gd name="connsiteX55" fmla="*/ 186959 w 4167906"/>
              <a:gd name="connsiteY55" fmla="*/ 424907 h 513288"/>
              <a:gd name="connsiteX56" fmla="*/ 156365 w 4167906"/>
              <a:gd name="connsiteY56" fmla="*/ 418109 h 513288"/>
              <a:gd name="connsiteX57" fmla="*/ 108776 w 4167906"/>
              <a:gd name="connsiteY57" fmla="*/ 407911 h 513288"/>
              <a:gd name="connsiteX58" fmla="*/ 57787 w 4167906"/>
              <a:gd name="connsiteY58" fmla="*/ 387515 h 513288"/>
              <a:gd name="connsiteX59" fmla="*/ 27194 w 4167906"/>
              <a:gd name="connsiteY59" fmla="*/ 363721 h 513288"/>
              <a:gd name="connsiteX60" fmla="*/ 0 w 4167906"/>
              <a:gd name="connsiteY60" fmla="*/ 319530 h 513288"/>
              <a:gd name="connsiteX61" fmla="*/ 0 w 4167906"/>
              <a:gd name="connsiteY61" fmla="*/ 295736 h 513288"/>
              <a:gd name="connsiteX62" fmla="*/ 16996 w 4167906"/>
              <a:gd name="connsiteY62" fmla="*/ 268542 h 513288"/>
              <a:gd name="connsiteX63" fmla="*/ 61186 w 4167906"/>
              <a:gd name="connsiteY63" fmla="*/ 234549 h 513288"/>
              <a:gd name="connsiteX64" fmla="*/ 152966 w 4167906"/>
              <a:gd name="connsiteY64" fmla="*/ 193758 h 513288"/>
              <a:gd name="connsiteX65" fmla="*/ 244746 w 4167906"/>
              <a:gd name="connsiteY65" fmla="*/ 156366 h 513288"/>
              <a:gd name="connsiteX66" fmla="*/ 329728 w 4167906"/>
              <a:gd name="connsiteY66" fmla="*/ 129172 h 513288"/>
              <a:gd name="connsiteX67" fmla="*/ 394313 w 4167906"/>
              <a:gd name="connsiteY67" fmla="*/ 105377 h 513288"/>
              <a:gd name="connsiteX68" fmla="*/ 492892 w 4167906"/>
              <a:gd name="connsiteY68" fmla="*/ 81582 h 513288"/>
              <a:gd name="connsiteX69" fmla="*/ 615265 w 4167906"/>
              <a:gd name="connsiteY69" fmla="*/ 64586 h 513288"/>
              <a:gd name="connsiteX70" fmla="*/ 744437 w 4167906"/>
              <a:gd name="connsiteY70" fmla="*/ 47590 h 513288"/>
              <a:gd name="connsiteX71" fmla="*/ 822620 w 4167906"/>
              <a:gd name="connsiteY71" fmla="*/ 33993 h 513288"/>
              <a:gd name="connsiteX72" fmla="*/ 968788 w 4167906"/>
              <a:gd name="connsiteY72" fmla="*/ 23795 h 513288"/>
              <a:gd name="connsiteX0" fmla="*/ 968788 w 4167488"/>
              <a:gd name="connsiteY0" fmla="*/ 23795 h 513288"/>
              <a:gd name="connsiteX1" fmla="*/ 1165945 w 4167488"/>
              <a:gd name="connsiteY1" fmla="*/ 10198 h 513288"/>
              <a:gd name="connsiteX2" fmla="*/ 1352904 w 4167488"/>
              <a:gd name="connsiteY2" fmla="*/ 3400 h 513288"/>
              <a:gd name="connsiteX3" fmla="*/ 1533064 w 4167488"/>
              <a:gd name="connsiteY3" fmla="*/ 0 h 513288"/>
              <a:gd name="connsiteX4" fmla="*/ 1781210 w 4167488"/>
              <a:gd name="connsiteY4" fmla="*/ 0 h 513288"/>
              <a:gd name="connsiteX5" fmla="*/ 1978367 w 4167488"/>
              <a:gd name="connsiteY5" fmla="*/ 6799 h 513288"/>
              <a:gd name="connsiteX6" fmla="*/ 2233311 w 4167488"/>
              <a:gd name="connsiteY6" fmla="*/ 23795 h 513288"/>
              <a:gd name="connsiteX7" fmla="*/ 2508651 w 4167488"/>
              <a:gd name="connsiteY7" fmla="*/ 54388 h 513288"/>
              <a:gd name="connsiteX8" fmla="*/ 2695610 w 4167488"/>
              <a:gd name="connsiteY8" fmla="*/ 81582 h 513288"/>
              <a:gd name="connsiteX9" fmla="*/ 2991345 w 4167488"/>
              <a:gd name="connsiteY9" fmla="*/ 122373 h 513288"/>
              <a:gd name="connsiteX10" fmla="*/ 3229293 w 4167488"/>
              <a:gd name="connsiteY10" fmla="*/ 166564 h 513288"/>
              <a:gd name="connsiteX11" fmla="*/ 3521629 w 4167488"/>
              <a:gd name="connsiteY11" fmla="*/ 210754 h 513288"/>
              <a:gd name="connsiteX12" fmla="*/ 3749380 w 4167488"/>
              <a:gd name="connsiteY12" fmla="*/ 234549 h 513288"/>
              <a:gd name="connsiteX13" fmla="*/ 3847958 w 4167488"/>
              <a:gd name="connsiteY13" fmla="*/ 241347 h 513288"/>
              <a:gd name="connsiteX14" fmla="*/ 3915943 w 4167488"/>
              <a:gd name="connsiteY14" fmla="*/ 244747 h 513288"/>
              <a:gd name="connsiteX15" fmla="*/ 3943137 w 4167488"/>
              <a:gd name="connsiteY15" fmla="*/ 241347 h 513288"/>
              <a:gd name="connsiteX16" fmla="*/ 3990727 w 4167488"/>
              <a:gd name="connsiteY16" fmla="*/ 217553 h 513288"/>
              <a:gd name="connsiteX17" fmla="*/ 4031518 w 4167488"/>
              <a:gd name="connsiteY17" fmla="*/ 186959 h 513288"/>
              <a:gd name="connsiteX18" fmla="*/ 4072309 w 4167488"/>
              <a:gd name="connsiteY18" fmla="*/ 149568 h 513288"/>
              <a:gd name="connsiteX19" fmla="*/ 4102902 w 4167488"/>
              <a:gd name="connsiteY19" fmla="*/ 115575 h 513288"/>
              <a:gd name="connsiteX20" fmla="*/ 4113100 w 4167488"/>
              <a:gd name="connsiteY20" fmla="*/ 105377 h 513288"/>
              <a:gd name="connsiteX21" fmla="*/ 4133496 w 4167488"/>
              <a:gd name="connsiteY21" fmla="*/ 101978 h 513288"/>
              <a:gd name="connsiteX22" fmla="*/ 4150492 w 4167488"/>
              <a:gd name="connsiteY22" fmla="*/ 101978 h 513288"/>
              <a:gd name="connsiteX23" fmla="*/ 4153891 w 4167488"/>
              <a:gd name="connsiteY23" fmla="*/ 105377 h 513288"/>
              <a:gd name="connsiteX24" fmla="*/ 4160690 w 4167488"/>
              <a:gd name="connsiteY24" fmla="*/ 112176 h 513288"/>
              <a:gd name="connsiteX25" fmla="*/ 4167488 w 4167488"/>
              <a:gd name="connsiteY25" fmla="*/ 129172 h 513288"/>
              <a:gd name="connsiteX26" fmla="*/ 4164089 w 4167488"/>
              <a:gd name="connsiteY26" fmla="*/ 142769 h 513288"/>
              <a:gd name="connsiteX27" fmla="*/ 4160690 w 4167488"/>
              <a:gd name="connsiteY27" fmla="*/ 159765 h 513288"/>
              <a:gd name="connsiteX28" fmla="*/ 4130096 w 4167488"/>
              <a:gd name="connsiteY28" fmla="*/ 248146 h 513288"/>
              <a:gd name="connsiteX29" fmla="*/ 4079107 w 4167488"/>
              <a:gd name="connsiteY29" fmla="*/ 336527 h 513288"/>
              <a:gd name="connsiteX30" fmla="*/ 4017921 w 4167488"/>
              <a:gd name="connsiteY30" fmla="*/ 404512 h 513288"/>
              <a:gd name="connsiteX31" fmla="*/ 3949936 w 4167488"/>
              <a:gd name="connsiteY31" fmla="*/ 462299 h 513288"/>
              <a:gd name="connsiteX32" fmla="*/ 3892148 w 4167488"/>
              <a:gd name="connsiteY32" fmla="*/ 496292 h 513288"/>
              <a:gd name="connsiteX33" fmla="*/ 3834361 w 4167488"/>
              <a:gd name="connsiteY33" fmla="*/ 513288 h 513288"/>
              <a:gd name="connsiteX34" fmla="*/ 3813965 w 4167488"/>
              <a:gd name="connsiteY34" fmla="*/ 513288 h 513288"/>
              <a:gd name="connsiteX35" fmla="*/ 3766376 w 4167488"/>
              <a:gd name="connsiteY35" fmla="*/ 503090 h 513288"/>
              <a:gd name="connsiteX36" fmla="*/ 3681394 w 4167488"/>
              <a:gd name="connsiteY36" fmla="*/ 479295 h 513288"/>
              <a:gd name="connsiteX37" fmla="*/ 3657600 w 4167488"/>
              <a:gd name="connsiteY37" fmla="*/ 469098 h 513288"/>
              <a:gd name="connsiteX38" fmla="*/ 3518230 w 4167488"/>
              <a:gd name="connsiteY38" fmla="*/ 438504 h 513288"/>
              <a:gd name="connsiteX39" fmla="*/ 3072928 w 4167488"/>
              <a:gd name="connsiteY39" fmla="*/ 350124 h 513288"/>
              <a:gd name="connsiteX40" fmla="*/ 2712606 w 4167488"/>
              <a:gd name="connsiteY40" fmla="*/ 278739 h 513288"/>
              <a:gd name="connsiteX41" fmla="*/ 2352285 w 4167488"/>
              <a:gd name="connsiteY41" fmla="*/ 234549 h 513288"/>
              <a:gd name="connsiteX42" fmla="*/ 2019158 w 4167488"/>
              <a:gd name="connsiteY42" fmla="*/ 203956 h 513288"/>
              <a:gd name="connsiteX43" fmla="*/ 1798206 w 4167488"/>
              <a:gd name="connsiteY43" fmla="*/ 203956 h 513288"/>
              <a:gd name="connsiteX44" fmla="*/ 1570456 w 4167488"/>
              <a:gd name="connsiteY44" fmla="*/ 197157 h 513288"/>
              <a:gd name="connsiteX45" fmla="*/ 1284919 w 4167488"/>
              <a:gd name="connsiteY45" fmla="*/ 207355 h 513288"/>
              <a:gd name="connsiteX46" fmla="*/ 968788 w 4167488"/>
              <a:gd name="connsiteY46" fmla="*/ 224351 h 513288"/>
              <a:gd name="connsiteX47" fmla="*/ 839616 w 4167488"/>
              <a:gd name="connsiteY47" fmla="*/ 241347 h 513288"/>
              <a:gd name="connsiteX48" fmla="*/ 798825 w 4167488"/>
              <a:gd name="connsiteY48" fmla="*/ 244747 h 513288"/>
              <a:gd name="connsiteX49" fmla="*/ 564276 w 4167488"/>
              <a:gd name="connsiteY49" fmla="*/ 312732 h 513288"/>
              <a:gd name="connsiteX50" fmla="*/ 448702 w 4167488"/>
              <a:gd name="connsiteY50" fmla="*/ 353523 h 513288"/>
              <a:gd name="connsiteX51" fmla="*/ 312731 w 4167488"/>
              <a:gd name="connsiteY51" fmla="*/ 407911 h 513288"/>
              <a:gd name="connsiteX52" fmla="*/ 268541 w 4167488"/>
              <a:gd name="connsiteY52" fmla="*/ 421508 h 513288"/>
              <a:gd name="connsiteX53" fmla="*/ 227750 w 4167488"/>
              <a:gd name="connsiteY53" fmla="*/ 424907 h 513288"/>
              <a:gd name="connsiteX54" fmla="*/ 186959 w 4167488"/>
              <a:gd name="connsiteY54" fmla="*/ 424907 h 513288"/>
              <a:gd name="connsiteX55" fmla="*/ 156365 w 4167488"/>
              <a:gd name="connsiteY55" fmla="*/ 418109 h 513288"/>
              <a:gd name="connsiteX56" fmla="*/ 108776 w 4167488"/>
              <a:gd name="connsiteY56" fmla="*/ 407911 h 513288"/>
              <a:gd name="connsiteX57" fmla="*/ 57787 w 4167488"/>
              <a:gd name="connsiteY57" fmla="*/ 387515 h 513288"/>
              <a:gd name="connsiteX58" fmla="*/ 27194 w 4167488"/>
              <a:gd name="connsiteY58" fmla="*/ 363721 h 513288"/>
              <a:gd name="connsiteX59" fmla="*/ 0 w 4167488"/>
              <a:gd name="connsiteY59" fmla="*/ 319530 h 513288"/>
              <a:gd name="connsiteX60" fmla="*/ 0 w 4167488"/>
              <a:gd name="connsiteY60" fmla="*/ 295736 h 513288"/>
              <a:gd name="connsiteX61" fmla="*/ 16996 w 4167488"/>
              <a:gd name="connsiteY61" fmla="*/ 268542 h 513288"/>
              <a:gd name="connsiteX62" fmla="*/ 61186 w 4167488"/>
              <a:gd name="connsiteY62" fmla="*/ 234549 h 513288"/>
              <a:gd name="connsiteX63" fmla="*/ 152966 w 4167488"/>
              <a:gd name="connsiteY63" fmla="*/ 193758 h 513288"/>
              <a:gd name="connsiteX64" fmla="*/ 244746 w 4167488"/>
              <a:gd name="connsiteY64" fmla="*/ 156366 h 513288"/>
              <a:gd name="connsiteX65" fmla="*/ 329728 w 4167488"/>
              <a:gd name="connsiteY65" fmla="*/ 129172 h 513288"/>
              <a:gd name="connsiteX66" fmla="*/ 394313 w 4167488"/>
              <a:gd name="connsiteY66" fmla="*/ 105377 h 513288"/>
              <a:gd name="connsiteX67" fmla="*/ 492892 w 4167488"/>
              <a:gd name="connsiteY67" fmla="*/ 81582 h 513288"/>
              <a:gd name="connsiteX68" fmla="*/ 615265 w 4167488"/>
              <a:gd name="connsiteY68" fmla="*/ 64586 h 513288"/>
              <a:gd name="connsiteX69" fmla="*/ 744437 w 4167488"/>
              <a:gd name="connsiteY69" fmla="*/ 47590 h 513288"/>
              <a:gd name="connsiteX70" fmla="*/ 822620 w 4167488"/>
              <a:gd name="connsiteY70" fmla="*/ 33993 h 513288"/>
              <a:gd name="connsiteX71" fmla="*/ 968788 w 4167488"/>
              <a:gd name="connsiteY71" fmla="*/ 23795 h 51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4167488" h="513288">
                <a:moveTo>
                  <a:pt x="968788" y="23795"/>
                </a:moveTo>
                <a:lnTo>
                  <a:pt x="1165945" y="10198"/>
                </a:lnTo>
                <a:lnTo>
                  <a:pt x="1352904" y="3400"/>
                </a:lnTo>
                <a:lnTo>
                  <a:pt x="1533064" y="0"/>
                </a:lnTo>
                <a:lnTo>
                  <a:pt x="1781210" y="0"/>
                </a:lnTo>
                <a:lnTo>
                  <a:pt x="1978367" y="6799"/>
                </a:lnTo>
                <a:lnTo>
                  <a:pt x="2233311" y="23795"/>
                </a:lnTo>
                <a:lnTo>
                  <a:pt x="2508651" y="54388"/>
                </a:lnTo>
                <a:lnTo>
                  <a:pt x="2695610" y="81582"/>
                </a:lnTo>
                <a:lnTo>
                  <a:pt x="2991345" y="122373"/>
                </a:lnTo>
                <a:lnTo>
                  <a:pt x="3229293" y="166564"/>
                </a:lnTo>
                <a:lnTo>
                  <a:pt x="3521629" y="210754"/>
                </a:lnTo>
                <a:lnTo>
                  <a:pt x="3749380" y="234549"/>
                </a:lnTo>
                <a:lnTo>
                  <a:pt x="3847958" y="241347"/>
                </a:lnTo>
                <a:lnTo>
                  <a:pt x="3915943" y="244747"/>
                </a:lnTo>
                <a:lnTo>
                  <a:pt x="3943137" y="241347"/>
                </a:lnTo>
                <a:lnTo>
                  <a:pt x="3990727" y="217553"/>
                </a:lnTo>
                <a:lnTo>
                  <a:pt x="4031518" y="186959"/>
                </a:lnTo>
                <a:lnTo>
                  <a:pt x="4072309" y="149568"/>
                </a:lnTo>
                <a:lnTo>
                  <a:pt x="4102902" y="115575"/>
                </a:lnTo>
                <a:lnTo>
                  <a:pt x="4113100" y="105377"/>
                </a:lnTo>
                <a:lnTo>
                  <a:pt x="4133496" y="101978"/>
                </a:lnTo>
                <a:lnTo>
                  <a:pt x="4150492" y="101978"/>
                </a:lnTo>
                <a:lnTo>
                  <a:pt x="4153891" y="105377"/>
                </a:lnTo>
                <a:lnTo>
                  <a:pt x="4160690" y="112176"/>
                </a:lnTo>
                <a:lnTo>
                  <a:pt x="4167488" y="129172"/>
                </a:lnTo>
                <a:lnTo>
                  <a:pt x="4164089" y="142769"/>
                </a:lnTo>
                <a:cubicBezTo>
                  <a:pt x="4162956" y="147868"/>
                  <a:pt x="4166355" y="142202"/>
                  <a:pt x="4160690" y="159765"/>
                </a:cubicBezTo>
                <a:lnTo>
                  <a:pt x="4130096" y="248146"/>
                </a:lnTo>
                <a:lnTo>
                  <a:pt x="4079107" y="336527"/>
                </a:lnTo>
                <a:lnTo>
                  <a:pt x="4017921" y="404512"/>
                </a:lnTo>
                <a:lnTo>
                  <a:pt x="3949936" y="462299"/>
                </a:lnTo>
                <a:lnTo>
                  <a:pt x="3892148" y="496292"/>
                </a:lnTo>
                <a:lnTo>
                  <a:pt x="3834361" y="513288"/>
                </a:lnTo>
                <a:lnTo>
                  <a:pt x="3813965" y="513288"/>
                </a:lnTo>
                <a:lnTo>
                  <a:pt x="3766376" y="503090"/>
                </a:lnTo>
                <a:lnTo>
                  <a:pt x="3681394" y="479295"/>
                </a:lnTo>
                <a:lnTo>
                  <a:pt x="3657600" y="469098"/>
                </a:lnTo>
                <a:lnTo>
                  <a:pt x="3518230" y="438504"/>
                </a:lnTo>
                <a:lnTo>
                  <a:pt x="3072928" y="350124"/>
                </a:lnTo>
                <a:lnTo>
                  <a:pt x="2712606" y="278739"/>
                </a:lnTo>
                <a:lnTo>
                  <a:pt x="2352285" y="234549"/>
                </a:lnTo>
                <a:lnTo>
                  <a:pt x="2019158" y="203956"/>
                </a:lnTo>
                <a:lnTo>
                  <a:pt x="1798206" y="203956"/>
                </a:lnTo>
                <a:lnTo>
                  <a:pt x="1570456" y="197157"/>
                </a:lnTo>
                <a:lnTo>
                  <a:pt x="1284919" y="207355"/>
                </a:lnTo>
                <a:lnTo>
                  <a:pt x="968788" y="224351"/>
                </a:lnTo>
                <a:lnTo>
                  <a:pt x="839616" y="241347"/>
                </a:lnTo>
                <a:lnTo>
                  <a:pt x="798825" y="244747"/>
                </a:lnTo>
                <a:lnTo>
                  <a:pt x="564276" y="312732"/>
                </a:lnTo>
                <a:lnTo>
                  <a:pt x="448702" y="353523"/>
                </a:lnTo>
                <a:lnTo>
                  <a:pt x="312731" y="407911"/>
                </a:lnTo>
                <a:lnTo>
                  <a:pt x="268541" y="421508"/>
                </a:lnTo>
                <a:lnTo>
                  <a:pt x="227750" y="424907"/>
                </a:lnTo>
                <a:lnTo>
                  <a:pt x="186959" y="424907"/>
                </a:lnTo>
                <a:lnTo>
                  <a:pt x="156365" y="418109"/>
                </a:lnTo>
                <a:lnTo>
                  <a:pt x="108776" y="407911"/>
                </a:lnTo>
                <a:lnTo>
                  <a:pt x="57787" y="387515"/>
                </a:lnTo>
                <a:lnTo>
                  <a:pt x="27194" y="363721"/>
                </a:lnTo>
                <a:lnTo>
                  <a:pt x="0" y="319530"/>
                </a:lnTo>
                <a:lnTo>
                  <a:pt x="0" y="295736"/>
                </a:lnTo>
                <a:lnTo>
                  <a:pt x="16996" y="268542"/>
                </a:lnTo>
                <a:lnTo>
                  <a:pt x="61186" y="234549"/>
                </a:lnTo>
                <a:lnTo>
                  <a:pt x="152966" y="193758"/>
                </a:lnTo>
                <a:lnTo>
                  <a:pt x="244746" y="156366"/>
                </a:lnTo>
                <a:lnTo>
                  <a:pt x="329728" y="129172"/>
                </a:lnTo>
                <a:lnTo>
                  <a:pt x="394313" y="105377"/>
                </a:lnTo>
                <a:lnTo>
                  <a:pt x="492892" y="81582"/>
                </a:lnTo>
                <a:lnTo>
                  <a:pt x="615265" y="64586"/>
                </a:lnTo>
                <a:lnTo>
                  <a:pt x="744437" y="47590"/>
                </a:lnTo>
                <a:lnTo>
                  <a:pt x="822620" y="33993"/>
                </a:lnTo>
                <a:lnTo>
                  <a:pt x="968788" y="2379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 rot="18900000">
            <a:off x="2696038" y="4332642"/>
            <a:ext cx="3072911" cy="714375"/>
          </a:xfrm>
          <a:custGeom>
            <a:avLst/>
            <a:gdLst>
              <a:gd name="connsiteX0" fmla="*/ 2221097 w 3328762"/>
              <a:gd name="connsiteY0" fmla="*/ 634599 h 715367"/>
              <a:gd name="connsiteX1" fmla="*/ 2584550 w 3328762"/>
              <a:gd name="connsiteY1" fmla="*/ 571139 h 715367"/>
              <a:gd name="connsiteX2" fmla="*/ 2823967 w 3328762"/>
              <a:gd name="connsiteY2" fmla="*/ 522102 h 715367"/>
              <a:gd name="connsiteX3" fmla="*/ 3014347 w 3328762"/>
              <a:gd name="connsiteY3" fmla="*/ 484603 h 715367"/>
              <a:gd name="connsiteX4" fmla="*/ 3080691 w 3328762"/>
              <a:gd name="connsiteY4" fmla="*/ 467296 h 715367"/>
              <a:gd name="connsiteX5" fmla="*/ 3115306 w 3328762"/>
              <a:gd name="connsiteY5" fmla="*/ 455758 h 715367"/>
              <a:gd name="connsiteX6" fmla="*/ 3147036 w 3328762"/>
              <a:gd name="connsiteY6" fmla="*/ 441335 h 715367"/>
              <a:gd name="connsiteX7" fmla="*/ 3170112 w 3328762"/>
              <a:gd name="connsiteY7" fmla="*/ 421143 h 715367"/>
              <a:gd name="connsiteX8" fmla="*/ 3187419 w 3328762"/>
              <a:gd name="connsiteY8" fmla="*/ 392298 h 715367"/>
              <a:gd name="connsiteX9" fmla="*/ 3213380 w 3328762"/>
              <a:gd name="connsiteY9" fmla="*/ 340376 h 715367"/>
              <a:gd name="connsiteX10" fmla="*/ 3250879 w 3328762"/>
              <a:gd name="connsiteY10" fmla="*/ 259609 h 715367"/>
              <a:gd name="connsiteX11" fmla="*/ 3282609 w 3328762"/>
              <a:gd name="connsiteY11" fmla="*/ 187495 h 715367"/>
              <a:gd name="connsiteX12" fmla="*/ 3308570 w 3328762"/>
              <a:gd name="connsiteY12" fmla="*/ 121151 h 715367"/>
              <a:gd name="connsiteX13" fmla="*/ 3322993 w 3328762"/>
              <a:gd name="connsiteY13" fmla="*/ 83652 h 715367"/>
              <a:gd name="connsiteX14" fmla="*/ 3325877 w 3328762"/>
              <a:gd name="connsiteY14" fmla="*/ 66345 h 715367"/>
              <a:gd name="connsiteX15" fmla="*/ 3328762 w 3328762"/>
              <a:gd name="connsiteY15" fmla="*/ 46153 h 715367"/>
              <a:gd name="connsiteX16" fmla="*/ 3328762 w 3328762"/>
              <a:gd name="connsiteY16" fmla="*/ 28845 h 715367"/>
              <a:gd name="connsiteX17" fmla="*/ 3320108 w 3328762"/>
              <a:gd name="connsiteY17" fmla="*/ 28845 h 715367"/>
              <a:gd name="connsiteX18" fmla="*/ 3305685 w 3328762"/>
              <a:gd name="connsiteY18" fmla="*/ 31730 h 715367"/>
              <a:gd name="connsiteX19" fmla="*/ 3285494 w 3328762"/>
              <a:gd name="connsiteY19" fmla="*/ 43268 h 715367"/>
              <a:gd name="connsiteX20" fmla="*/ 3256648 w 3328762"/>
              <a:gd name="connsiteY20" fmla="*/ 77883 h 715367"/>
              <a:gd name="connsiteX21" fmla="*/ 3193188 w 3328762"/>
              <a:gd name="connsiteY21" fmla="*/ 135574 h 715367"/>
              <a:gd name="connsiteX22" fmla="*/ 3135497 w 3328762"/>
              <a:gd name="connsiteY22" fmla="*/ 181726 h 715367"/>
              <a:gd name="connsiteX23" fmla="*/ 3066268 w 3328762"/>
              <a:gd name="connsiteY23" fmla="*/ 219225 h 715367"/>
              <a:gd name="connsiteX24" fmla="*/ 3002808 w 3328762"/>
              <a:gd name="connsiteY24" fmla="*/ 245186 h 715367"/>
              <a:gd name="connsiteX25" fmla="*/ 2901850 w 3328762"/>
              <a:gd name="connsiteY25" fmla="*/ 291339 h 715367"/>
              <a:gd name="connsiteX26" fmla="*/ 2763391 w 3328762"/>
              <a:gd name="connsiteY26" fmla="*/ 325953 h 715367"/>
              <a:gd name="connsiteX27" fmla="*/ 2547051 w 3328762"/>
              <a:gd name="connsiteY27" fmla="*/ 380760 h 715367"/>
              <a:gd name="connsiteX28" fmla="*/ 2264366 w 3328762"/>
              <a:gd name="connsiteY28" fmla="*/ 432681 h 715367"/>
              <a:gd name="connsiteX29" fmla="*/ 2013410 w 3328762"/>
              <a:gd name="connsiteY29" fmla="*/ 470180 h 715367"/>
              <a:gd name="connsiteX30" fmla="*/ 1776878 w 3328762"/>
              <a:gd name="connsiteY30" fmla="*/ 493257 h 715367"/>
              <a:gd name="connsiteX31" fmla="*/ 1629766 w 3328762"/>
              <a:gd name="connsiteY31" fmla="*/ 501910 h 715367"/>
              <a:gd name="connsiteX32" fmla="*/ 1424964 w 3328762"/>
              <a:gd name="connsiteY32" fmla="*/ 513449 h 715367"/>
              <a:gd name="connsiteX33" fmla="*/ 1283621 w 3328762"/>
              <a:gd name="connsiteY33" fmla="*/ 507680 h 715367"/>
              <a:gd name="connsiteX34" fmla="*/ 1179778 w 3328762"/>
              <a:gd name="connsiteY34" fmla="*/ 487488 h 715367"/>
              <a:gd name="connsiteX35" fmla="*/ 974975 w 3328762"/>
              <a:gd name="connsiteY35" fmla="*/ 435566 h 715367"/>
              <a:gd name="connsiteX36" fmla="*/ 761519 w 3328762"/>
              <a:gd name="connsiteY36" fmla="*/ 369221 h 715367"/>
              <a:gd name="connsiteX37" fmla="*/ 683636 w 3328762"/>
              <a:gd name="connsiteY37" fmla="*/ 340376 h 715367"/>
              <a:gd name="connsiteX38" fmla="*/ 608638 w 3328762"/>
              <a:gd name="connsiteY38" fmla="*/ 302877 h 715367"/>
              <a:gd name="connsiteX39" fmla="*/ 473065 w 3328762"/>
              <a:gd name="connsiteY39" fmla="*/ 210572 h 715367"/>
              <a:gd name="connsiteX40" fmla="*/ 403836 w 3328762"/>
              <a:gd name="connsiteY40" fmla="*/ 152881 h 715367"/>
              <a:gd name="connsiteX41" fmla="*/ 360567 w 3328762"/>
              <a:gd name="connsiteY41" fmla="*/ 112497 h 715367"/>
              <a:gd name="connsiteX42" fmla="*/ 331722 w 3328762"/>
              <a:gd name="connsiteY42" fmla="*/ 66345 h 715367"/>
              <a:gd name="connsiteX43" fmla="*/ 308646 w 3328762"/>
              <a:gd name="connsiteY43" fmla="*/ 14423 h 715367"/>
              <a:gd name="connsiteX44" fmla="*/ 14422 w 3328762"/>
              <a:gd name="connsiteY44" fmla="*/ 0 h 715367"/>
              <a:gd name="connsiteX45" fmla="*/ 8653 w 3328762"/>
              <a:gd name="connsiteY45" fmla="*/ 17307 h 715367"/>
              <a:gd name="connsiteX46" fmla="*/ 0 w 3328762"/>
              <a:gd name="connsiteY46" fmla="*/ 43268 h 715367"/>
              <a:gd name="connsiteX47" fmla="*/ 0 w 3328762"/>
              <a:gd name="connsiteY47" fmla="*/ 60575 h 715367"/>
              <a:gd name="connsiteX48" fmla="*/ 0 w 3328762"/>
              <a:gd name="connsiteY48" fmla="*/ 83652 h 715367"/>
              <a:gd name="connsiteX49" fmla="*/ 2884 w 3328762"/>
              <a:gd name="connsiteY49" fmla="*/ 121151 h 715367"/>
              <a:gd name="connsiteX50" fmla="*/ 14422 w 3328762"/>
              <a:gd name="connsiteY50" fmla="*/ 181726 h 715367"/>
              <a:gd name="connsiteX51" fmla="*/ 31730 w 3328762"/>
              <a:gd name="connsiteY51" fmla="*/ 213456 h 715367"/>
              <a:gd name="connsiteX52" fmla="*/ 80767 w 3328762"/>
              <a:gd name="connsiteY52" fmla="*/ 276916 h 715367"/>
              <a:gd name="connsiteX53" fmla="*/ 129804 w 3328762"/>
              <a:gd name="connsiteY53" fmla="*/ 325953 h 715367"/>
              <a:gd name="connsiteX54" fmla="*/ 190379 w 3328762"/>
              <a:gd name="connsiteY54" fmla="*/ 366337 h 715367"/>
              <a:gd name="connsiteX55" fmla="*/ 250955 w 3328762"/>
              <a:gd name="connsiteY55" fmla="*/ 406721 h 715367"/>
              <a:gd name="connsiteX56" fmla="*/ 331722 w 3328762"/>
              <a:gd name="connsiteY56" fmla="*/ 447104 h 715367"/>
              <a:gd name="connsiteX57" fmla="*/ 438450 w 3328762"/>
              <a:gd name="connsiteY57" fmla="*/ 496141 h 715367"/>
              <a:gd name="connsiteX58" fmla="*/ 522102 w 3328762"/>
              <a:gd name="connsiteY58" fmla="*/ 530756 h 715367"/>
              <a:gd name="connsiteX59" fmla="*/ 651906 w 3328762"/>
              <a:gd name="connsiteY59" fmla="*/ 576909 h 715367"/>
              <a:gd name="connsiteX60" fmla="*/ 758634 w 3328762"/>
              <a:gd name="connsiteY60" fmla="*/ 611523 h 715367"/>
              <a:gd name="connsiteX61" fmla="*/ 879785 w 3328762"/>
              <a:gd name="connsiteY61" fmla="*/ 640368 h 715367"/>
              <a:gd name="connsiteX62" fmla="*/ 1024012 w 3328762"/>
              <a:gd name="connsiteY62" fmla="*/ 672098 h 715367"/>
              <a:gd name="connsiteX63" fmla="*/ 1130740 w 3328762"/>
              <a:gd name="connsiteY63" fmla="*/ 692290 h 715367"/>
              <a:gd name="connsiteX64" fmla="*/ 1243238 w 3328762"/>
              <a:gd name="connsiteY64" fmla="*/ 709598 h 715367"/>
              <a:gd name="connsiteX65" fmla="*/ 1349966 w 3328762"/>
              <a:gd name="connsiteY65" fmla="*/ 715367 h 715367"/>
              <a:gd name="connsiteX66" fmla="*/ 1468232 w 3328762"/>
              <a:gd name="connsiteY66" fmla="*/ 712482 h 715367"/>
              <a:gd name="connsiteX67" fmla="*/ 1566306 w 3328762"/>
              <a:gd name="connsiteY67" fmla="*/ 706713 h 715367"/>
              <a:gd name="connsiteX68" fmla="*/ 1681688 w 3328762"/>
              <a:gd name="connsiteY68" fmla="*/ 703828 h 715367"/>
              <a:gd name="connsiteX69" fmla="*/ 1840338 w 3328762"/>
              <a:gd name="connsiteY69" fmla="*/ 686521 h 715367"/>
              <a:gd name="connsiteX70" fmla="*/ 2013410 w 3328762"/>
              <a:gd name="connsiteY70" fmla="*/ 666329 h 715367"/>
              <a:gd name="connsiteX71" fmla="*/ 2221097 w 3328762"/>
              <a:gd name="connsiteY71" fmla="*/ 634599 h 71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328762" h="715367">
                <a:moveTo>
                  <a:pt x="2221097" y="634599"/>
                </a:moveTo>
                <a:lnTo>
                  <a:pt x="2584550" y="571139"/>
                </a:lnTo>
                <a:lnTo>
                  <a:pt x="2823967" y="522102"/>
                </a:lnTo>
                <a:lnTo>
                  <a:pt x="3014347" y="484603"/>
                </a:lnTo>
                <a:lnTo>
                  <a:pt x="3080691" y="467296"/>
                </a:lnTo>
                <a:lnTo>
                  <a:pt x="3115306" y="455758"/>
                </a:lnTo>
                <a:lnTo>
                  <a:pt x="3147036" y="441335"/>
                </a:lnTo>
                <a:lnTo>
                  <a:pt x="3170112" y="421143"/>
                </a:lnTo>
                <a:lnTo>
                  <a:pt x="3187419" y="392298"/>
                </a:lnTo>
                <a:lnTo>
                  <a:pt x="3213380" y="340376"/>
                </a:lnTo>
                <a:lnTo>
                  <a:pt x="3250879" y="259609"/>
                </a:lnTo>
                <a:lnTo>
                  <a:pt x="3282609" y="187495"/>
                </a:lnTo>
                <a:lnTo>
                  <a:pt x="3308570" y="121151"/>
                </a:lnTo>
                <a:lnTo>
                  <a:pt x="3322993" y="83652"/>
                </a:lnTo>
                <a:lnTo>
                  <a:pt x="3325877" y="66345"/>
                </a:lnTo>
                <a:lnTo>
                  <a:pt x="3328762" y="46153"/>
                </a:lnTo>
                <a:lnTo>
                  <a:pt x="3328762" y="28845"/>
                </a:lnTo>
                <a:lnTo>
                  <a:pt x="3320108" y="28845"/>
                </a:lnTo>
                <a:lnTo>
                  <a:pt x="3305685" y="31730"/>
                </a:lnTo>
                <a:lnTo>
                  <a:pt x="3285494" y="43268"/>
                </a:lnTo>
                <a:lnTo>
                  <a:pt x="3256648" y="77883"/>
                </a:lnTo>
                <a:lnTo>
                  <a:pt x="3193188" y="135574"/>
                </a:lnTo>
                <a:lnTo>
                  <a:pt x="3135497" y="181726"/>
                </a:lnTo>
                <a:lnTo>
                  <a:pt x="3066268" y="219225"/>
                </a:lnTo>
                <a:lnTo>
                  <a:pt x="3002808" y="245186"/>
                </a:lnTo>
                <a:lnTo>
                  <a:pt x="2901850" y="291339"/>
                </a:lnTo>
                <a:lnTo>
                  <a:pt x="2763391" y="325953"/>
                </a:lnTo>
                <a:lnTo>
                  <a:pt x="2547051" y="380760"/>
                </a:lnTo>
                <a:lnTo>
                  <a:pt x="2264366" y="432681"/>
                </a:lnTo>
                <a:lnTo>
                  <a:pt x="2013410" y="470180"/>
                </a:lnTo>
                <a:lnTo>
                  <a:pt x="1776878" y="493257"/>
                </a:lnTo>
                <a:lnTo>
                  <a:pt x="1629766" y="501910"/>
                </a:lnTo>
                <a:lnTo>
                  <a:pt x="1424964" y="513449"/>
                </a:lnTo>
                <a:lnTo>
                  <a:pt x="1283621" y="507680"/>
                </a:lnTo>
                <a:lnTo>
                  <a:pt x="1179778" y="487488"/>
                </a:lnTo>
                <a:lnTo>
                  <a:pt x="974975" y="435566"/>
                </a:lnTo>
                <a:lnTo>
                  <a:pt x="761519" y="369221"/>
                </a:lnTo>
                <a:lnTo>
                  <a:pt x="683636" y="340376"/>
                </a:lnTo>
                <a:lnTo>
                  <a:pt x="608638" y="302877"/>
                </a:lnTo>
                <a:lnTo>
                  <a:pt x="473065" y="210572"/>
                </a:lnTo>
                <a:lnTo>
                  <a:pt x="403836" y="152881"/>
                </a:lnTo>
                <a:lnTo>
                  <a:pt x="360567" y="112497"/>
                </a:lnTo>
                <a:lnTo>
                  <a:pt x="331722" y="66345"/>
                </a:lnTo>
                <a:lnTo>
                  <a:pt x="308646" y="14423"/>
                </a:lnTo>
                <a:lnTo>
                  <a:pt x="14422" y="0"/>
                </a:lnTo>
                <a:lnTo>
                  <a:pt x="8653" y="17307"/>
                </a:lnTo>
                <a:lnTo>
                  <a:pt x="0" y="43268"/>
                </a:lnTo>
                <a:lnTo>
                  <a:pt x="0" y="60575"/>
                </a:lnTo>
                <a:lnTo>
                  <a:pt x="0" y="83652"/>
                </a:lnTo>
                <a:lnTo>
                  <a:pt x="2884" y="121151"/>
                </a:lnTo>
                <a:lnTo>
                  <a:pt x="14422" y="181726"/>
                </a:lnTo>
                <a:lnTo>
                  <a:pt x="31730" y="213456"/>
                </a:lnTo>
                <a:lnTo>
                  <a:pt x="80767" y="276916"/>
                </a:lnTo>
                <a:lnTo>
                  <a:pt x="129804" y="325953"/>
                </a:lnTo>
                <a:lnTo>
                  <a:pt x="190379" y="366337"/>
                </a:lnTo>
                <a:lnTo>
                  <a:pt x="250955" y="406721"/>
                </a:lnTo>
                <a:lnTo>
                  <a:pt x="331722" y="447104"/>
                </a:lnTo>
                <a:lnTo>
                  <a:pt x="438450" y="496141"/>
                </a:lnTo>
                <a:lnTo>
                  <a:pt x="522102" y="530756"/>
                </a:lnTo>
                <a:lnTo>
                  <a:pt x="651906" y="576909"/>
                </a:lnTo>
                <a:lnTo>
                  <a:pt x="758634" y="611523"/>
                </a:lnTo>
                <a:lnTo>
                  <a:pt x="879785" y="640368"/>
                </a:lnTo>
                <a:lnTo>
                  <a:pt x="1024012" y="672098"/>
                </a:lnTo>
                <a:lnTo>
                  <a:pt x="1130740" y="692290"/>
                </a:lnTo>
                <a:lnTo>
                  <a:pt x="1243238" y="709598"/>
                </a:lnTo>
                <a:lnTo>
                  <a:pt x="1349966" y="715367"/>
                </a:lnTo>
                <a:lnTo>
                  <a:pt x="1468232" y="712482"/>
                </a:lnTo>
                <a:lnTo>
                  <a:pt x="1566306" y="706713"/>
                </a:lnTo>
                <a:lnTo>
                  <a:pt x="1681688" y="703828"/>
                </a:lnTo>
                <a:lnTo>
                  <a:pt x="1840338" y="686521"/>
                </a:lnTo>
                <a:lnTo>
                  <a:pt x="2013410" y="666329"/>
                </a:lnTo>
                <a:lnTo>
                  <a:pt x="2221097" y="6345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 rot="18900000">
            <a:off x="2375389" y="4189413"/>
            <a:ext cx="2472103" cy="609600"/>
          </a:xfrm>
          <a:custGeom>
            <a:avLst/>
            <a:gdLst>
              <a:gd name="connsiteX0" fmla="*/ 452437 w 2678906"/>
              <a:gd name="connsiteY0" fmla="*/ 88106 h 609600"/>
              <a:gd name="connsiteX1" fmla="*/ 350044 w 2678906"/>
              <a:gd name="connsiteY1" fmla="*/ 140494 h 609600"/>
              <a:gd name="connsiteX2" fmla="*/ 288131 w 2678906"/>
              <a:gd name="connsiteY2" fmla="*/ 183356 h 609600"/>
              <a:gd name="connsiteX3" fmla="*/ 235744 w 2678906"/>
              <a:gd name="connsiteY3" fmla="*/ 223838 h 609600"/>
              <a:gd name="connsiteX4" fmla="*/ 197644 w 2678906"/>
              <a:gd name="connsiteY4" fmla="*/ 259556 h 609600"/>
              <a:gd name="connsiteX5" fmla="*/ 142875 w 2678906"/>
              <a:gd name="connsiteY5" fmla="*/ 311944 h 609600"/>
              <a:gd name="connsiteX6" fmla="*/ 88106 w 2678906"/>
              <a:gd name="connsiteY6" fmla="*/ 376238 h 609600"/>
              <a:gd name="connsiteX7" fmla="*/ 52387 w 2678906"/>
              <a:gd name="connsiteY7" fmla="*/ 428625 h 609600"/>
              <a:gd name="connsiteX8" fmla="*/ 21431 w 2678906"/>
              <a:gd name="connsiteY8" fmla="*/ 481013 h 609600"/>
              <a:gd name="connsiteX9" fmla="*/ 0 w 2678906"/>
              <a:gd name="connsiteY9" fmla="*/ 540544 h 609600"/>
              <a:gd name="connsiteX10" fmla="*/ 309562 w 2678906"/>
              <a:gd name="connsiteY10" fmla="*/ 547688 h 609600"/>
              <a:gd name="connsiteX11" fmla="*/ 297656 w 2678906"/>
              <a:gd name="connsiteY11" fmla="*/ 514350 h 609600"/>
              <a:gd name="connsiteX12" fmla="*/ 297656 w 2678906"/>
              <a:gd name="connsiteY12" fmla="*/ 497681 h 609600"/>
              <a:gd name="connsiteX13" fmla="*/ 304800 w 2678906"/>
              <a:gd name="connsiteY13" fmla="*/ 464344 h 609600"/>
              <a:gd name="connsiteX14" fmla="*/ 319087 w 2678906"/>
              <a:gd name="connsiteY14" fmla="*/ 431006 h 609600"/>
              <a:gd name="connsiteX15" fmla="*/ 345281 w 2678906"/>
              <a:gd name="connsiteY15" fmla="*/ 397669 h 609600"/>
              <a:gd name="connsiteX16" fmla="*/ 385762 w 2678906"/>
              <a:gd name="connsiteY16" fmla="*/ 357188 h 609600"/>
              <a:gd name="connsiteX17" fmla="*/ 438150 w 2678906"/>
              <a:gd name="connsiteY17" fmla="*/ 311944 h 609600"/>
              <a:gd name="connsiteX18" fmla="*/ 490537 w 2678906"/>
              <a:gd name="connsiteY18" fmla="*/ 276225 h 609600"/>
              <a:gd name="connsiteX19" fmla="*/ 552450 w 2678906"/>
              <a:gd name="connsiteY19" fmla="*/ 240506 h 609600"/>
              <a:gd name="connsiteX20" fmla="*/ 628650 w 2678906"/>
              <a:gd name="connsiteY20" fmla="*/ 204788 h 609600"/>
              <a:gd name="connsiteX21" fmla="*/ 664369 w 2678906"/>
              <a:gd name="connsiteY21" fmla="*/ 195263 h 609600"/>
              <a:gd name="connsiteX22" fmla="*/ 740569 w 2678906"/>
              <a:gd name="connsiteY22" fmla="*/ 173831 h 609600"/>
              <a:gd name="connsiteX23" fmla="*/ 831056 w 2678906"/>
              <a:gd name="connsiteY23" fmla="*/ 164306 h 609600"/>
              <a:gd name="connsiteX24" fmla="*/ 912019 w 2678906"/>
              <a:gd name="connsiteY24" fmla="*/ 159544 h 609600"/>
              <a:gd name="connsiteX25" fmla="*/ 1007269 w 2678906"/>
              <a:gd name="connsiteY25" fmla="*/ 157163 h 609600"/>
              <a:gd name="connsiteX26" fmla="*/ 1107281 w 2678906"/>
              <a:gd name="connsiteY26" fmla="*/ 161925 h 609600"/>
              <a:gd name="connsiteX27" fmla="*/ 1193006 w 2678906"/>
              <a:gd name="connsiteY27" fmla="*/ 171450 h 609600"/>
              <a:gd name="connsiteX28" fmla="*/ 1300162 w 2678906"/>
              <a:gd name="connsiteY28" fmla="*/ 183356 h 609600"/>
              <a:gd name="connsiteX29" fmla="*/ 1409700 w 2678906"/>
              <a:gd name="connsiteY29" fmla="*/ 195263 h 609600"/>
              <a:gd name="connsiteX30" fmla="*/ 1526381 w 2678906"/>
              <a:gd name="connsiteY30" fmla="*/ 214313 h 609600"/>
              <a:gd name="connsiteX31" fmla="*/ 1624012 w 2678906"/>
              <a:gd name="connsiteY31" fmla="*/ 235744 h 609600"/>
              <a:gd name="connsiteX32" fmla="*/ 1716881 w 2678906"/>
              <a:gd name="connsiteY32" fmla="*/ 254794 h 609600"/>
              <a:gd name="connsiteX33" fmla="*/ 1793081 w 2678906"/>
              <a:gd name="connsiteY33" fmla="*/ 273844 h 609600"/>
              <a:gd name="connsiteX34" fmla="*/ 1878806 w 2678906"/>
              <a:gd name="connsiteY34" fmla="*/ 300038 h 609600"/>
              <a:gd name="connsiteX35" fmla="*/ 1919287 w 2678906"/>
              <a:gd name="connsiteY35" fmla="*/ 311944 h 609600"/>
              <a:gd name="connsiteX36" fmla="*/ 2166937 w 2678906"/>
              <a:gd name="connsiteY36" fmla="*/ 402431 h 609600"/>
              <a:gd name="connsiteX37" fmla="*/ 2219325 w 2678906"/>
              <a:gd name="connsiteY37" fmla="*/ 421481 h 609600"/>
              <a:gd name="connsiteX38" fmla="*/ 2297906 w 2678906"/>
              <a:gd name="connsiteY38" fmla="*/ 454819 h 609600"/>
              <a:gd name="connsiteX39" fmla="*/ 2369344 w 2678906"/>
              <a:gd name="connsiteY39" fmla="*/ 485775 h 609600"/>
              <a:gd name="connsiteX40" fmla="*/ 2440781 w 2678906"/>
              <a:gd name="connsiteY40" fmla="*/ 516731 h 609600"/>
              <a:gd name="connsiteX41" fmla="*/ 2562225 w 2678906"/>
              <a:gd name="connsiteY41" fmla="*/ 578644 h 609600"/>
              <a:gd name="connsiteX42" fmla="*/ 2621756 w 2678906"/>
              <a:gd name="connsiteY42" fmla="*/ 609600 h 609600"/>
              <a:gd name="connsiteX43" fmla="*/ 2678906 w 2678906"/>
              <a:gd name="connsiteY43" fmla="*/ 502444 h 609600"/>
              <a:gd name="connsiteX44" fmla="*/ 2607469 w 2678906"/>
              <a:gd name="connsiteY44" fmla="*/ 461963 h 609600"/>
              <a:gd name="connsiteX45" fmla="*/ 2536031 w 2678906"/>
              <a:gd name="connsiteY45" fmla="*/ 423863 h 609600"/>
              <a:gd name="connsiteX46" fmla="*/ 2419350 w 2678906"/>
              <a:gd name="connsiteY46" fmla="*/ 357188 h 609600"/>
              <a:gd name="connsiteX47" fmla="*/ 2345531 w 2678906"/>
              <a:gd name="connsiteY47" fmla="*/ 326231 h 609600"/>
              <a:gd name="connsiteX48" fmla="*/ 2274094 w 2678906"/>
              <a:gd name="connsiteY48" fmla="*/ 292894 h 609600"/>
              <a:gd name="connsiteX49" fmla="*/ 2007394 w 2678906"/>
              <a:gd name="connsiteY49" fmla="*/ 195263 h 609600"/>
              <a:gd name="connsiteX50" fmla="*/ 1905000 w 2678906"/>
              <a:gd name="connsiteY50" fmla="*/ 161925 h 609600"/>
              <a:gd name="connsiteX51" fmla="*/ 1790700 w 2678906"/>
              <a:gd name="connsiteY51" fmla="*/ 126206 h 609600"/>
              <a:gd name="connsiteX52" fmla="*/ 1695450 w 2678906"/>
              <a:gd name="connsiteY52" fmla="*/ 102394 h 609600"/>
              <a:gd name="connsiteX53" fmla="*/ 1576387 w 2678906"/>
              <a:gd name="connsiteY53" fmla="*/ 73819 h 609600"/>
              <a:gd name="connsiteX54" fmla="*/ 1462087 w 2678906"/>
              <a:gd name="connsiteY54" fmla="*/ 52388 h 609600"/>
              <a:gd name="connsiteX55" fmla="*/ 1359694 w 2678906"/>
              <a:gd name="connsiteY55" fmla="*/ 35719 h 609600"/>
              <a:gd name="connsiteX56" fmla="*/ 1221581 w 2678906"/>
              <a:gd name="connsiteY56" fmla="*/ 16669 h 609600"/>
              <a:gd name="connsiteX57" fmla="*/ 1126331 w 2678906"/>
              <a:gd name="connsiteY57" fmla="*/ 9525 h 609600"/>
              <a:gd name="connsiteX58" fmla="*/ 1033462 w 2678906"/>
              <a:gd name="connsiteY58" fmla="*/ 4763 h 609600"/>
              <a:gd name="connsiteX59" fmla="*/ 890587 w 2678906"/>
              <a:gd name="connsiteY59" fmla="*/ 0 h 609600"/>
              <a:gd name="connsiteX60" fmla="*/ 797719 w 2678906"/>
              <a:gd name="connsiteY60" fmla="*/ 2381 h 609600"/>
              <a:gd name="connsiteX61" fmla="*/ 697706 w 2678906"/>
              <a:gd name="connsiteY61" fmla="*/ 14288 h 609600"/>
              <a:gd name="connsiteX62" fmla="*/ 626269 w 2678906"/>
              <a:gd name="connsiteY62" fmla="*/ 30956 h 609600"/>
              <a:gd name="connsiteX63" fmla="*/ 557212 w 2678906"/>
              <a:gd name="connsiteY63" fmla="*/ 50006 h 609600"/>
              <a:gd name="connsiteX64" fmla="*/ 514350 w 2678906"/>
              <a:gd name="connsiteY64" fmla="*/ 61913 h 609600"/>
              <a:gd name="connsiteX65" fmla="*/ 452437 w 2678906"/>
              <a:gd name="connsiteY65" fmla="*/ 88106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2678906" h="609600">
                <a:moveTo>
                  <a:pt x="452437" y="88106"/>
                </a:moveTo>
                <a:lnTo>
                  <a:pt x="350044" y="140494"/>
                </a:lnTo>
                <a:lnTo>
                  <a:pt x="288131" y="183356"/>
                </a:lnTo>
                <a:lnTo>
                  <a:pt x="235744" y="223838"/>
                </a:lnTo>
                <a:lnTo>
                  <a:pt x="197644" y="259556"/>
                </a:lnTo>
                <a:lnTo>
                  <a:pt x="142875" y="311944"/>
                </a:lnTo>
                <a:lnTo>
                  <a:pt x="88106" y="376238"/>
                </a:lnTo>
                <a:lnTo>
                  <a:pt x="52387" y="428625"/>
                </a:lnTo>
                <a:lnTo>
                  <a:pt x="21431" y="481013"/>
                </a:lnTo>
                <a:lnTo>
                  <a:pt x="0" y="540544"/>
                </a:lnTo>
                <a:lnTo>
                  <a:pt x="309562" y="547688"/>
                </a:lnTo>
                <a:lnTo>
                  <a:pt x="297656" y="514350"/>
                </a:lnTo>
                <a:lnTo>
                  <a:pt x="297656" y="497681"/>
                </a:lnTo>
                <a:lnTo>
                  <a:pt x="304800" y="464344"/>
                </a:lnTo>
                <a:lnTo>
                  <a:pt x="319087" y="431006"/>
                </a:lnTo>
                <a:lnTo>
                  <a:pt x="345281" y="397669"/>
                </a:lnTo>
                <a:lnTo>
                  <a:pt x="385762" y="357188"/>
                </a:lnTo>
                <a:lnTo>
                  <a:pt x="438150" y="311944"/>
                </a:lnTo>
                <a:lnTo>
                  <a:pt x="490537" y="276225"/>
                </a:lnTo>
                <a:lnTo>
                  <a:pt x="552450" y="240506"/>
                </a:lnTo>
                <a:lnTo>
                  <a:pt x="628650" y="204788"/>
                </a:lnTo>
                <a:lnTo>
                  <a:pt x="664369" y="195263"/>
                </a:lnTo>
                <a:lnTo>
                  <a:pt x="740569" y="173831"/>
                </a:lnTo>
                <a:lnTo>
                  <a:pt x="831056" y="164306"/>
                </a:lnTo>
                <a:lnTo>
                  <a:pt x="912019" y="159544"/>
                </a:lnTo>
                <a:lnTo>
                  <a:pt x="1007269" y="157163"/>
                </a:lnTo>
                <a:lnTo>
                  <a:pt x="1107281" y="161925"/>
                </a:lnTo>
                <a:lnTo>
                  <a:pt x="1193006" y="171450"/>
                </a:lnTo>
                <a:lnTo>
                  <a:pt x="1300162" y="183356"/>
                </a:lnTo>
                <a:lnTo>
                  <a:pt x="1409700" y="195263"/>
                </a:lnTo>
                <a:lnTo>
                  <a:pt x="1526381" y="214313"/>
                </a:lnTo>
                <a:lnTo>
                  <a:pt x="1624012" y="235744"/>
                </a:lnTo>
                <a:lnTo>
                  <a:pt x="1716881" y="254794"/>
                </a:lnTo>
                <a:lnTo>
                  <a:pt x="1793081" y="273844"/>
                </a:lnTo>
                <a:lnTo>
                  <a:pt x="1878806" y="300038"/>
                </a:lnTo>
                <a:lnTo>
                  <a:pt x="1919287" y="311944"/>
                </a:lnTo>
                <a:lnTo>
                  <a:pt x="2166937" y="402431"/>
                </a:lnTo>
                <a:lnTo>
                  <a:pt x="2219325" y="421481"/>
                </a:lnTo>
                <a:lnTo>
                  <a:pt x="2297906" y="454819"/>
                </a:lnTo>
                <a:lnTo>
                  <a:pt x="2369344" y="485775"/>
                </a:lnTo>
                <a:lnTo>
                  <a:pt x="2440781" y="516731"/>
                </a:lnTo>
                <a:lnTo>
                  <a:pt x="2562225" y="578644"/>
                </a:lnTo>
                <a:lnTo>
                  <a:pt x="2621756" y="609600"/>
                </a:lnTo>
                <a:lnTo>
                  <a:pt x="2678906" y="502444"/>
                </a:lnTo>
                <a:lnTo>
                  <a:pt x="2607469" y="461963"/>
                </a:lnTo>
                <a:lnTo>
                  <a:pt x="2536031" y="423863"/>
                </a:lnTo>
                <a:lnTo>
                  <a:pt x="2419350" y="357188"/>
                </a:lnTo>
                <a:lnTo>
                  <a:pt x="2345531" y="326231"/>
                </a:lnTo>
                <a:lnTo>
                  <a:pt x="2274094" y="292894"/>
                </a:lnTo>
                <a:lnTo>
                  <a:pt x="2007394" y="195263"/>
                </a:lnTo>
                <a:lnTo>
                  <a:pt x="1905000" y="161925"/>
                </a:lnTo>
                <a:lnTo>
                  <a:pt x="1790700" y="126206"/>
                </a:lnTo>
                <a:lnTo>
                  <a:pt x="1695450" y="102394"/>
                </a:lnTo>
                <a:lnTo>
                  <a:pt x="1576387" y="73819"/>
                </a:lnTo>
                <a:lnTo>
                  <a:pt x="1462087" y="52388"/>
                </a:lnTo>
                <a:lnTo>
                  <a:pt x="1359694" y="35719"/>
                </a:lnTo>
                <a:lnTo>
                  <a:pt x="1221581" y="16669"/>
                </a:lnTo>
                <a:lnTo>
                  <a:pt x="1126331" y="9525"/>
                </a:lnTo>
                <a:lnTo>
                  <a:pt x="1033462" y="4763"/>
                </a:lnTo>
                <a:lnTo>
                  <a:pt x="890587" y="0"/>
                </a:lnTo>
                <a:lnTo>
                  <a:pt x="797719" y="2381"/>
                </a:lnTo>
                <a:lnTo>
                  <a:pt x="697706" y="14288"/>
                </a:lnTo>
                <a:lnTo>
                  <a:pt x="626269" y="30956"/>
                </a:lnTo>
                <a:lnTo>
                  <a:pt x="557212" y="50006"/>
                </a:lnTo>
                <a:lnTo>
                  <a:pt x="514350" y="61913"/>
                </a:lnTo>
                <a:lnTo>
                  <a:pt x="452437" y="881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フリーフォーム 23"/>
          <p:cNvSpPr/>
          <p:nvPr/>
        </p:nvSpPr>
        <p:spPr>
          <a:xfrm>
            <a:off x="4611132" y="3676122"/>
            <a:ext cx="1650023" cy="704850"/>
          </a:xfrm>
          <a:custGeom>
            <a:avLst/>
            <a:gdLst>
              <a:gd name="connsiteX0" fmla="*/ 1014413 w 1785938"/>
              <a:gd name="connsiteY0" fmla="*/ 35719 h 704850"/>
              <a:gd name="connsiteX1" fmla="*/ 888207 w 1785938"/>
              <a:gd name="connsiteY1" fmla="*/ 14287 h 704850"/>
              <a:gd name="connsiteX2" fmla="*/ 745332 w 1785938"/>
              <a:gd name="connsiteY2" fmla="*/ 2381 h 704850"/>
              <a:gd name="connsiteX3" fmla="*/ 673894 w 1785938"/>
              <a:gd name="connsiteY3" fmla="*/ 0 h 704850"/>
              <a:gd name="connsiteX4" fmla="*/ 414338 w 1785938"/>
              <a:gd name="connsiteY4" fmla="*/ 4762 h 704850"/>
              <a:gd name="connsiteX5" fmla="*/ 359569 w 1785938"/>
              <a:gd name="connsiteY5" fmla="*/ 11906 h 704850"/>
              <a:gd name="connsiteX6" fmla="*/ 283369 w 1785938"/>
              <a:gd name="connsiteY6" fmla="*/ 23812 h 704850"/>
              <a:gd name="connsiteX7" fmla="*/ 185738 w 1785938"/>
              <a:gd name="connsiteY7" fmla="*/ 40481 h 704850"/>
              <a:gd name="connsiteX8" fmla="*/ 85725 w 1785938"/>
              <a:gd name="connsiteY8" fmla="*/ 61912 h 704850"/>
              <a:gd name="connsiteX9" fmla="*/ 0 w 1785938"/>
              <a:gd name="connsiteY9" fmla="*/ 85725 h 704850"/>
              <a:gd name="connsiteX10" fmla="*/ 35719 w 1785938"/>
              <a:gd name="connsiteY10" fmla="*/ 200025 h 704850"/>
              <a:gd name="connsiteX11" fmla="*/ 73819 w 1785938"/>
              <a:gd name="connsiteY11" fmla="*/ 188119 h 704850"/>
              <a:gd name="connsiteX12" fmla="*/ 145257 w 1785938"/>
              <a:gd name="connsiteY12" fmla="*/ 173831 h 704850"/>
              <a:gd name="connsiteX13" fmla="*/ 247650 w 1785938"/>
              <a:gd name="connsiteY13" fmla="*/ 154781 h 704850"/>
              <a:gd name="connsiteX14" fmla="*/ 357188 w 1785938"/>
              <a:gd name="connsiteY14" fmla="*/ 138112 h 704850"/>
              <a:gd name="connsiteX15" fmla="*/ 671513 w 1785938"/>
              <a:gd name="connsiteY15" fmla="*/ 133350 h 704850"/>
              <a:gd name="connsiteX16" fmla="*/ 769144 w 1785938"/>
              <a:gd name="connsiteY16" fmla="*/ 140494 h 704850"/>
              <a:gd name="connsiteX17" fmla="*/ 859632 w 1785938"/>
              <a:gd name="connsiteY17" fmla="*/ 150019 h 704850"/>
              <a:gd name="connsiteX18" fmla="*/ 950119 w 1785938"/>
              <a:gd name="connsiteY18" fmla="*/ 169069 h 704850"/>
              <a:gd name="connsiteX19" fmla="*/ 1007269 w 1785938"/>
              <a:gd name="connsiteY19" fmla="*/ 185737 h 704850"/>
              <a:gd name="connsiteX20" fmla="*/ 1062038 w 1785938"/>
              <a:gd name="connsiteY20" fmla="*/ 204787 h 704850"/>
              <a:gd name="connsiteX21" fmla="*/ 1133475 w 1785938"/>
              <a:gd name="connsiteY21" fmla="*/ 233362 h 704850"/>
              <a:gd name="connsiteX22" fmla="*/ 1207294 w 1785938"/>
              <a:gd name="connsiteY22" fmla="*/ 271462 h 704850"/>
              <a:gd name="connsiteX23" fmla="*/ 1269207 w 1785938"/>
              <a:gd name="connsiteY23" fmla="*/ 311944 h 704850"/>
              <a:gd name="connsiteX24" fmla="*/ 1347788 w 1785938"/>
              <a:gd name="connsiteY24" fmla="*/ 381000 h 704850"/>
              <a:gd name="connsiteX25" fmla="*/ 1397794 w 1785938"/>
              <a:gd name="connsiteY25" fmla="*/ 440531 h 704850"/>
              <a:gd name="connsiteX26" fmla="*/ 1435894 w 1785938"/>
              <a:gd name="connsiteY26" fmla="*/ 495300 h 704850"/>
              <a:gd name="connsiteX27" fmla="*/ 1473994 w 1785938"/>
              <a:gd name="connsiteY27" fmla="*/ 573881 h 704850"/>
              <a:gd name="connsiteX28" fmla="*/ 1500188 w 1785938"/>
              <a:gd name="connsiteY28" fmla="*/ 645319 h 704850"/>
              <a:gd name="connsiteX29" fmla="*/ 1514475 w 1785938"/>
              <a:gd name="connsiteY29" fmla="*/ 704850 h 704850"/>
              <a:gd name="connsiteX30" fmla="*/ 1785938 w 1785938"/>
              <a:gd name="connsiteY30" fmla="*/ 614362 h 704850"/>
              <a:gd name="connsiteX31" fmla="*/ 1776413 w 1785938"/>
              <a:gd name="connsiteY31" fmla="*/ 585787 h 704850"/>
              <a:gd name="connsiteX32" fmla="*/ 1759744 w 1785938"/>
              <a:gd name="connsiteY32" fmla="*/ 545306 h 704850"/>
              <a:gd name="connsiteX33" fmla="*/ 1735932 w 1785938"/>
              <a:gd name="connsiteY33" fmla="*/ 500062 h 704850"/>
              <a:gd name="connsiteX34" fmla="*/ 1702594 w 1785938"/>
              <a:gd name="connsiteY34" fmla="*/ 440531 h 704850"/>
              <a:gd name="connsiteX35" fmla="*/ 1674019 w 1785938"/>
              <a:gd name="connsiteY35" fmla="*/ 404812 h 704850"/>
              <a:gd name="connsiteX36" fmla="*/ 1616869 w 1785938"/>
              <a:gd name="connsiteY36" fmla="*/ 340519 h 704850"/>
              <a:gd name="connsiteX37" fmla="*/ 1554957 w 1785938"/>
              <a:gd name="connsiteY37" fmla="*/ 280987 h 704850"/>
              <a:gd name="connsiteX38" fmla="*/ 1500188 w 1785938"/>
              <a:gd name="connsiteY38" fmla="*/ 238125 h 704850"/>
              <a:gd name="connsiteX39" fmla="*/ 1416844 w 1785938"/>
              <a:gd name="connsiteY39" fmla="*/ 180975 h 704850"/>
              <a:gd name="connsiteX40" fmla="*/ 1340644 w 1785938"/>
              <a:gd name="connsiteY40" fmla="*/ 142875 h 704850"/>
              <a:gd name="connsiteX41" fmla="*/ 1257300 w 1785938"/>
              <a:gd name="connsiteY41" fmla="*/ 107156 h 704850"/>
              <a:gd name="connsiteX42" fmla="*/ 1154907 w 1785938"/>
              <a:gd name="connsiteY42" fmla="*/ 69056 h 704850"/>
              <a:gd name="connsiteX43" fmla="*/ 1095375 w 1785938"/>
              <a:gd name="connsiteY43" fmla="*/ 52387 h 704850"/>
              <a:gd name="connsiteX44" fmla="*/ 1014413 w 1785938"/>
              <a:gd name="connsiteY44" fmla="*/ 35719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785938" h="704850">
                <a:moveTo>
                  <a:pt x="1014413" y="35719"/>
                </a:moveTo>
                <a:lnTo>
                  <a:pt x="888207" y="14287"/>
                </a:lnTo>
                <a:lnTo>
                  <a:pt x="745332" y="2381"/>
                </a:lnTo>
                <a:lnTo>
                  <a:pt x="673894" y="0"/>
                </a:lnTo>
                <a:lnTo>
                  <a:pt x="414338" y="4762"/>
                </a:lnTo>
                <a:lnTo>
                  <a:pt x="359569" y="11906"/>
                </a:lnTo>
                <a:lnTo>
                  <a:pt x="283369" y="23812"/>
                </a:lnTo>
                <a:lnTo>
                  <a:pt x="185738" y="40481"/>
                </a:lnTo>
                <a:lnTo>
                  <a:pt x="85725" y="61912"/>
                </a:lnTo>
                <a:lnTo>
                  <a:pt x="0" y="85725"/>
                </a:lnTo>
                <a:lnTo>
                  <a:pt x="35719" y="200025"/>
                </a:lnTo>
                <a:lnTo>
                  <a:pt x="73819" y="188119"/>
                </a:lnTo>
                <a:lnTo>
                  <a:pt x="145257" y="173831"/>
                </a:lnTo>
                <a:lnTo>
                  <a:pt x="247650" y="154781"/>
                </a:lnTo>
                <a:lnTo>
                  <a:pt x="357188" y="138112"/>
                </a:lnTo>
                <a:lnTo>
                  <a:pt x="671513" y="133350"/>
                </a:lnTo>
                <a:lnTo>
                  <a:pt x="769144" y="140494"/>
                </a:lnTo>
                <a:lnTo>
                  <a:pt x="859632" y="150019"/>
                </a:lnTo>
                <a:lnTo>
                  <a:pt x="950119" y="169069"/>
                </a:lnTo>
                <a:lnTo>
                  <a:pt x="1007269" y="185737"/>
                </a:lnTo>
                <a:lnTo>
                  <a:pt x="1062038" y="204787"/>
                </a:lnTo>
                <a:lnTo>
                  <a:pt x="1133475" y="233362"/>
                </a:lnTo>
                <a:lnTo>
                  <a:pt x="1207294" y="271462"/>
                </a:lnTo>
                <a:lnTo>
                  <a:pt x="1269207" y="311944"/>
                </a:lnTo>
                <a:lnTo>
                  <a:pt x="1347788" y="381000"/>
                </a:lnTo>
                <a:lnTo>
                  <a:pt x="1397794" y="440531"/>
                </a:lnTo>
                <a:lnTo>
                  <a:pt x="1435894" y="495300"/>
                </a:lnTo>
                <a:lnTo>
                  <a:pt x="1473994" y="573881"/>
                </a:lnTo>
                <a:lnTo>
                  <a:pt x="1500188" y="645319"/>
                </a:lnTo>
                <a:lnTo>
                  <a:pt x="1514475" y="704850"/>
                </a:lnTo>
                <a:lnTo>
                  <a:pt x="1785938" y="614362"/>
                </a:lnTo>
                <a:lnTo>
                  <a:pt x="1776413" y="585787"/>
                </a:lnTo>
                <a:lnTo>
                  <a:pt x="1759744" y="545306"/>
                </a:lnTo>
                <a:lnTo>
                  <a:pt x="1735932" y="500062"/>
                </a:lnTo>
                <a:lnTo>
                  <a:pt x="1702594" y="440531"/>
                </a:lnTo>
                <a:lnTo>
                  <a:pt x="1674019" y="404812"/>
                </a:lnTo>
                <a:lnTo>
                  <a:pt x="1616869" y="340519"/>
                </a:lnTo>
                <a:lnTo>
                  <a:pt x="1554957" y="280987"/>
                </a:lnTo>
                <a:lnTo>
                  <a:pt x="1500188" y="238125"/>
                </a:lnTo>
                <a:lnTo>
                  <a:pt x="1416844" y="180975"/>
                </a:lnTo>
                <a:lnTo>
                  <a:pt x="1340644" y="142875"/>
                </a:lnTo>
                <a:lnTo>
                  <a:pt x="1257300" y="107156"/>
                </a:lnTo>
                <a:lnTo>
                  <a:pt x="1154907" y="69056"/>
                </a:lnTo>
                <a:lnTo>
                  <a:pt x="1095375" y="52387"/>
                </a:lnTo>
                <a:lnTo>
                  <a:pt x="1014413" y="3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フリーフォーム 25"/>
          <p:cNvSpPr/>
          <p:nvPr/>
        </p:nvSpPr>
        <p:spPr>
          <a:xfrm>
            <a:off x="4888523" y="4216578"/>
            <a:ext cx="1406769" cy="1677987"/>
          </a:xfrm>
          <a:custGeom>
            <a:avLst/>
            <a:gdLst>
              <a:gd name="connsiteX0" fmla="*/ 419100 w 1524000"/>
              <a:gd name="connsiteY0" fmla="*/ 1469572 h 1679122"/>
              <a:gd name="connsiteX1" fmla="*/ 522514 w 1524000"/>
              <a:gd name="connsiteY1" fmla="*/ 1412422 h 1679122"/>
              <a:gd name="connsiteX2" fmla="*/ 628650 w 1524000"/>
              <a:gd name="connsiteY2" fmla="*/ 1347107 h 1679122"/>
              <a:gd name="connsiteX3" fmla="*/ 726621 w 1524000"/>
              <a:gd name="connsiteY3" fmla="*/ 1281793 h 1679122"/>
              <a:gd name="connsiteX4" fmla="*/ 813707 w 1524000"/>
              <a:gd name="connsiteY4" fmla="*/ 1216479 h 1679122"/>
              <a:gd name="connsiteX5" fmla="*/ 887186 w 1524000"/>
              <a:gd name="connsiteY5" fmla="*/ 1153886 h 1679122"/>
              <a:gd name="connsiteX6" fmla="*/ 952500 w 1524000"/>
              <a:gd name="connsiteY6" fmla="*/ 1091293 h 1679122"/>
              <a:gd name="connsiteX7" fmla="*/ 1031421 w 1524000"/>
              <a:gd name="connsiteY7" fmla="*/ 1012372 h 1679122"/>
              <a:gd name="connsiteX8" fmla="*/ 1072243 w 1524000"/>
              <a:gd name="connsiteY8" fmla="*/ 957943 h 1679122"/>
              <a:gd name="connsiteX9" fmla="*/ 1110343 w 1524000"/>
              <a:gd name="connsiteY9" fmla="*/ 903514 h 1679122"/>
              <a:gd name="connsiteX10" fmla="*/ 1143000 w 1524000"/>
              <a:gd name="connsiteY10" fmla="*/ 849086 h 1679122"/>
              <a:gd name="connsiteX11" fmla="*/ 1167493 w 1524000"/>
              <a:gd name="connsiteY11" fmla="*/ 794657 h 1679122"/>
              <a:gd name="connsiteX12" fmla="*/ 1189264 w 1524000"/>
              <a:gd name="connsiteY12" fmla="*/ 729343 h 1679122"/>
              <a:gd name="connsiteX13" fmla="*/ 1205593 w 1524000"/>
              <a:gd name="connsiteY13" fmla="*/ 661307 h 1679122"/>
              <a:gd name="connsiteX14" fmla="*/ 1219200 w 1524000"/>
              <a:gd name="connsiteY14" fmla="*/ 601436 h 1679122"/>
              <a:gd name="connsiteX15" fmla="*/ 1227364 w 1524000"/>
              <a:gd name="connsiteY15" fmla="*/ 547007 h 1679122"/>
              <a:gd name="connsiteX16" fmla="*/ 1232807 w 1524000"/>
              <a:gd name="connsiteY16" fmla="*/ 473529 h 1679122"/>
              <a:gd name="connsiteX17" fmla="*/ 1235529 w 1524000"/>
              <a:gd name="connsiteY17" fmla="*/ 397329 h 1679122"/>
              <a:gd name="connsiteX18" fmla="*/ 1235529 w 1524000"/>
              <a:gd name="connsiteY18" fmla="*/ 323850 h 1679122"/>
              <a:gd name="connsiteX19" fmla="*/ 1232807 w 1524000"/>
              <a:gd name="connsiteY19" fmla="*/ 255814 h 1679122"/>
              <a:gd name="connsiteX20" fmla="*/ 1227364 w 1524000"/>
              <a:gd name="connsiteY20" fmla="*/ 201386 h 1679122"/>
              <a:gd name="connsiteX21" fmla="*/ 1216479 w 1524000"/>
              <a:gd name="connsiteY21" fmla="*/ 146957 h 1679122"/>
              <a:gd name="connsiteX22" fmla="*/ 1200150 w 1524000"/>
              <a:gd name="connsiteY22" fmla="*/ 78922 h 1679122"/>
              <a:gd name="connsiteX23" fmla="*/ 1466850 w 1524000"/>
              <a:gd name="connsiteY23" fmla="*/ 0 h 1679122"/>
              <a:gd name="connsiteX24" fmla="*/ 1477736 w 1524000"/>
              <a:gd name="connsiteY24" fmla="*/ 32657 h 1679122"/>
              <a:gd name="connsiteX25" fmla="*/ 1491343 w 1524000"/>
              <a:gd name="connsiteY25" fmla="*/ 81643 h 1679122"/>
              <a:gd name="connsiteX26" fmla="*/ 1507671 w 1524000"/>
              <a:gd name="connsiteY26" fmla="*/ 163286 h 1679122"/>
              <a:gd name="connsiteX27" fmla="*/ 1515836 w 1524000"/>
              <a:gd name="connsiteY27" fmla="*/ 220436 h 1679122"/>
              <a:gd name="connsiteX28" fmla="*/ 1521279 w 1524000"/>
              <a:gd name="connsiteY28" fmla="*/ 283029 h 1679122"/>
              <a:gd name="connsiteX29" fmla="*/ 1524000 w 1524000"/>
              <a:gd name="connsiteY29" fmla="*/ 386443 h 1679122"/>
              <a:gd name="connsiteX30" fmla="*/ 1515836 w 1524000"/>
              <a:gd name="connsiteY30" fmla="*/ 527957 h 1679122"/>
              <a:gd name="connsiteX31" fmla="*/ 1496786 w 1524000"/>
              <a:gd name="connsiteY31" fmla="*/ 647700 h 1679122"/>
              <a:gd name="connsiteX32" fmla="*/ 1483179 w 1524000"/>
              <a:gd name="connsiteY32" fmla="*/ 699407 h 1679122"/>
              <a:gd name="connsiteX33" fmla="*/ 1455964 w 1524000"/>
              <a:gd name="connsiteY33" fmla="*/ 778329 h 1679122"/>
              <a:gd name="connsiteX34" fmla="*/ 1417864 w 1524000"/>
              <a:gd name="connsiteY34" fmla="*/ 868136 h 1679122"/>
              <a:gd name="connsiteX35" fmla="*/ 1360714 w 1524000"/>
              <a:gd name="connsiteY35" fmla="*/ 968829 h 1679122"/>
              <a:gd name="connsiteX36" fmla="*/ 1254579 w 1524000"/>
              <a:gd name="connsiteY36" fmla="*/ 1102179 h 1679122"/>
              <a:gd name="connsiteX37" fmla="*/ 1153886 w 1524000"/>
              <a:gd name="connsiteY37" fmla="*/ 1205593 h 1679122"/>
              <a:gd name="connsiteX38" fmla="*/ 1023257 w 1524000"/>
              <a:gd name="connsiteY38" fmla="*/ 1306286 h 1679122"/>
              <a:gd name="connsiteX39" fmla="*/ 846364 w 1524000"/>
              <a:gd name="connsiteY39" fmla="*/ 1412422 h 1679122"/>
              <a:gd name="connsiteX40" fmla="*/ 713014 w 1524000"/>
              <a:gd name="connsiteY40" fmla="*/ 1475014 h 1679122"/>
              <a:gd name="connsiteX41" fmla="*/ 568779 w 1524000"/>
              <a:gd name="connsiteY41" fmla="*/ 1532164 h 1679122"/>
              <a:gd name="connsiteX42" fmla="*/ 405493 w 1524000"/>
              <a:gd name="connsiteY42" fmla="*/ 1589314 h 1679122"/>
              <a:gd name="connsiteX43" fmla="*/ 285750 w 1524000"/>
              <a:gd name="connsiteY43" fmla="*/ 1624693 h 1679122"/>
              <a:gd name="connsiteX44" fmla="*/ 152400 w 1524000"/>
              <a:gd name="connsiteY44" fmla="*/ 1660072 h 1679122"/>
              <a:gd name="connsiteX45" fmla="*/ 62593 w 1524000"/>
              <a:gd name="connsiteY45" fmla="*/ 1679122 h 1679122"/>
              <a:gd name="connsiteX46" fmla="*/ 35379 w 1524000"/>
              <a:gd name="connsiteY46" fmla="*/ 1679122 h 1679122"/>
              <a:gd name="connsiteX47" fmla="*/ 19050 w 1524000"/>
              <a:gd name="connsiteY47" fmla="*/ 1679122 h 1679122"/>
              <a:gd name="connsiteX48" fmla="*/ 2721 w 1524000"/>
              <a:gd name="connsiteY48" fmla="*/ 1668236 h 1679122"/>
              <a:gd name="connsiteX49" fmla="*/ 0 w 1524000"/>
              <a:gd name="connsiteY49" fmla="*/ 1662793 h 1679122"/>
              <a:gd name="connsiteX50" fmla="*/ 2721 w 1524000"/>
              <a:gd name="connsiteY50" fmla="*/ 1649186 h 1679122"/>
              <a:gd name="connsiteX51" fmla="*/ 21771 w 1524000"/>
              <a:gd name="connsiteY51" fmla="*/ 1621972 h 1679122"/>
              <a:gd name="connsiteX52" fmla="*/ 38100 w 1524000"/>
              <a:gd name="connsiteY52" fmla="*/ 1611086 h 1679122"/>
              <a:gd name="connsiteX53" fmla="*/ 92529 w 1524000"/>
              <a:gd name="connsiteY53" fmla="*/ 1597479 h 1679122"/>
              <a:gd name="connsiteX54" fmla="*/ 195943 w 1524000"/>
              <a:gd name="connsiteY54" fmla="*/ 1564822 h 1679122"/>
              <a:gd name="connsiteX55" fmla="*/ 255814 w 1524000"/>
              <a:gd name="connsiteY55" fmla="*/ 1543050 h 1679122"/>
              <a:gd name="connsiteX56" fmla="*/ 326571 w 1524000"/>
              <a:gd name="connsiteY56" fmla="*/ 1513114 h 1679122"/>
              <a:gd name="connsiteX57" fmla="*/ 370114 w 1524000"/>
              <a:gd name="connsiteY57" fmla="*/ 1491343 h 1679122"/>
              <a:gd name="connsiteX58" fmla="*/ 419100 w 1524000"/>
              <a:gd name="connsiteY58" fmla="*/ 1469572 h 1679122"/>
              <a:gd name="connsiteX0" fmla="*/ 419100 w 1524000"/>
              <a:gd name="connsiteY0" fmla="*/ 2105054 h 2314604"/>
              <a:gd name="connsiteX1" fmla="*/ 522514 w 1524000"/>
              <a:gd name="connsiteY1" fmla="*/ 2047904 h 2314604"/>
              <a:gd name="connsiteX2" fmla="*/ 628650 w 1524000"/>
              <a:gd name="connsiteY2" fmla="*/ 1982589 h 2314604"/>
              <a:gd name="connsiteX3" fmla="*/ 726621 w 1524000"/>
              <a:gd name="connsiteY3" fmla="*/ 1917275 h 2314604"/>
              <a:gd name="connsiteX4" fmla="*/ 813707 w 1524000"/>
              <a:gd name="connsiteY4" fmla="*/ 1851961 h 2314604"/>
              <a:gd name="connsiteX5" fmla="*/ 887186 w 1524000"/>
              <a:gd name="connsiteY5" fmla="*/ 1789368 h 2314604"/>
              <a:gd name="connsiteX6" fmla="*/ 952500 w 1524000"/>
              <a:gd name="connsiteY6" fmla="*/ 1726775 h 2314604"/>
              <a:gd name="connsiteX7" fmla="*/ 1031421 w 1524000"/>
              <a:gd name="connsiteY7" fmla="*/ 1647854 h 2314604"/>
              <a:gd name="connsiteX8" fmla="*/ 1072243 w 1524000"/>
              <a:gd name="connsiteY8" fmla="*/ 1593425 h 2314604"/>
              <a:gd name="connsiteX9" fmla="*/ 1110343 w 1524000"/>
              <a:gd name="connsiteY9" fmla="*/ 1538996 h 2314604"/>
              <a:gd name="connsiteX10" fmla="*/ 1143000 w 1524000"/>
              <a:gd name="connsiteY10" fmla="*/ 1484568 h 2314604"/>
              <a:gd name="connsiteX11" fmla="*/ 1167493 w 1524000"/>
              <a:gd name="connsiteY11" fmla="*/ 1430139 h 2314604"/>
              <a:gd name="connsiteX12" fmla="*/ 1189264 w 1524000"/>
              <a:gd name="connsiteY12" fmla="*/ 1364825 h 2314604"/>
              <a:gd name="connsiteX13" fmla="*/ 1205593 w 1524000"/>
              <a:gd name="connsiteY13" fmla="*/ 1296789 h 2314604"/>
              <a:gd name="connsiteX14" fmla="*/ 1219200 w 1524000"/>
              <a:gd name="connsiteY14" fmla="*/ 1236918 h 2314604"/>
              <a:gd name="connsiteX15" fmla="*/ 1227364 w 1524000"/>
              <a:gd name="connsiteY15" fmla="*/ 1182489 h 2314604"/>
              <a:gd name="connsiteX16" fmla="*/ 1232807 w 1524000"/>
              <a:gd name="connsiteY16" fmla="*/ 1109011 h 2314604"/>
              <a:gd name="connsiteX17" fmla="*/ 1235529 w 1524000"/>
              <a:gd name="connsiteY17" fmla="*/ 1032811 h 2314604"/>
              <a:gd name="connsiteX18" fmla="*/ 1235529 w 1524000"/>
              <a:gd name="connsiteY18" fmla="*/ 959332 h 2314604"/>
              <a:gd name="connsiteX19" fmla="*/ 1232807 w 1524000"/>
              <a:gd name="connsiteY19" fmla="*/ 891296 h 2314604"/>
              <a:gd name="connsiteX20" fmla="*/ 1227364 w 1524000"/>
              <a:gd name="connsiteY20" fmla="*/ 836868 h 2314604"/>
              <a:gd name="connsiteX21" fmla="*/ 1216479 w 1524000"/>
              <a:gd name="connsiteY21" fmla="*/ 782439 h 2314604"/>
              <a:gd name="connsiteX22" fmla="*/ 938176 w 1524000"/>
              <a:gd name="connsiteY22" fmla="*/ 0 h 2314604"/>
              <a:gd name="connsiteX23" fmla="*/ 1466850 w 1524000"/>
              <a:gd name="connsiteY23" fmla="*/ 635482 h 2314604"/>
              <a:gd name="connsiteX24" fmla="*/ 1477736 w 1524000"/>
              <a:gd name="connsiteY24" fmla="*/ 668139 h 2314604"/>
              <a:gd name="connsiteX25" fmla="*/ 1491343 w 1524000"/>
              <a:gd name="connsiteY25" fmla="*/ 717125 h 2314604"/>
              <a:gd name="connsiteX26" fmla="*/ 1507671 w 1524000"/>
              <a:gd name="connsiteY26" fmla="*/ 798768 h 2314604"/>
              <a:gd name="connsiteX27" fmla="*/ 1515836 w 1524000"/>
              <a:gd name="connsiteY27" fmla="*/ 855918 h 2314604"/>
              <a:gd name="connsiteX28" fmla="*/ 1521279 w 1524000"/>
              <a:gd name="connsiteY28" fmla="*/ 918511 h 2314604"/>
              <a:gd name="connsiteX29" fmla="*/ 1524000 w 1524000"/>
              <a:gd name="connsiteY29" fmla="*/ 1021925 h 2314604"/>
              <a:gd name="connsiteX30" fmla="*/ 1515836 w 1524000"/>
              <a:gd name="connsiteY30" fmla="*/ 1163439 h 2314604"/>
              <a:gd name="connsiteX31" fmla="*/ 1496786 w 1524000"/>
              <a:gd name="connsiteY31" fmla="*/ 1283182 h 2314604"/>
              <a:gd name="connsiteX32" fmla="*/ 1483179 w 1524000"/>
              <a:gd name="connsiteY32" fmla="*/ 1334889 h 2314604"/>
              <a:gd name="connsiteX33" fmla="*/ 1455964 w 1524000"/>
              <a:gd name="connsiteY33" fmla="*/ 1413811 h 2314604"/>
              <a:gd name="connsiteX34" fmla="*/ 1417864 w 1524000"/>
              <a:gd name="connsiteY34" fmla="*/ 1503618 h 2314604"/>
              <a:gd name="connsiteX35" fmla="*/ 1360714 w 1524000"/>
              <a:gd name="connsiteY35" fmla="*/ 1604311 h 2314604"/>
              <a:gd name="connsiteX36" fmla="*/ 1254579 w 1524000"/>
              <a:gd name="connsiteY36" fmla="*/ 1737661 h 2314604"/>
              <a:gd name="connsiteX37" fmla="*/ 1153886 w 1524000"/>
              <a:gd name="connsiteY37" fmla="*/ 1841075 h 2314604"/>
              <a:gd name="connsiteX38" fmla="*/ 1023257 w 1524000"/>
              <a:gd name="connsiteY38" fmla="*/ 1941768 h 2314604"/>
              <a:gd name="connsiteX39" fmla="*/ 846364 w 1524000"/>
              <a:gd name="connsiteY39" fmla="*/ 2047904 h 2314604"/>
              <a:gd name="connsiteX40" fmla="*/ 713014 w 1524000"/>
              <a:gd name="connsiteY40" fmla="*/ 2110496 h 2314604"/>
              <a:gd name="connsiteX41" fmla="*/ 568779 w 1524000"/>
              <a:gd name="connsiteY41" fmla="*/ 2167646 h 2314604"/>
              <a:gd name="connsiteX42" fmla="*/ 405493 w 1524000"/>
              <a:gd name="connsiteY42" fmla="*/ 2224796 h 2314604"/>
              <a:gd name="connsiteX43" fmla="*/ 285750 w 1524000"/>
              <a:gd name="connsiteY43" fmla="*/ 2260175 h 2314604"/>
              <a:gd name="connsiteX44" fmla="*/ 152400 w 1524000"/>
              <a:gd name="connsiteY44" fmla="*/ 2295554 h 2314604"/>
              <a:gd name="connsiteX45" fmla="*/ 62593 w 1524000"/>
              <a:gd name="connsiteY45" fmla="*/ 2314604 h 2314604"/>
              <a:gd name="connsiteX46" fmla="*/ 35379 w 1524000"/>
              <a:gd name="connsiteY46" fmla="*/ 2314604 h 2314604"/>
              <a:gd name="connsiteX47" fmla="*/ 19050 w 1524000"/>
              <a:gd name="connsiteY47" fmla="*/ 2314604 h 2314604"/>
              <a:gd name="connsiteX48" fmla="*/ 2721 w 1524000"/>
              <a:gd name="connsiteY48" fmla="*/ 2303718 h 2314604"/>
              <a:gd name="connsiteX49" fmla="*/ 0 w 1524000"/>
              <a:gd name="connsiteY49" fmla="*/ 2298275 h 2314604"/>
              <a:gd name="connsiteX50" fmla="*/ 2721 w 1524000"/>
              <a:gd name="connsiteY50" fmla="*/ 2284668 h 2314604"/>
              <a:gd name="connsiteX51" fmla="*/ 21771 w 1524000"/>
              <a:gd name="connsiteY51" fmla="*/ 2257454 h 2314604"/>
              <a:gd name="connsiteX52" fmla="*/ 38100 w 1524000"/>
              <a:gd name="connsiteY52" fmla="*/ 2246568 h 2314604"/>
              <a:gd name="connsiteX53" fmla="*/ 92529 w 1524000"/>
              <a:gd name="connsiteY53" fmla="*/ 2232961 h 2314604"/>
              <a:gd name="connsiteX54" fmla="*/ 195943 w 1524000"/>
              <a:gd name="connsiteY54" fmla="*/ 2200304 h 2314604"/>
              <a:gd name="connsiteX55" fmla="*/ 255814 w 1524000"/>
              <a:gd name="connsiteY55" fmla="*/ 2178532 h 2314604"/>
              <a:gd name="connsiteX56" fmla="*/ 326571 w 1524000"/>
              <a:gd name="connsiteY56" fmla="*/ 2148596 h 2314604"/>
              <a:gd name="connsiteX57" fmla="*/ 370114 w 1524000"/>
              <a:gd name="connsiteY57" fmla="*/ 2126825 h 2314604"/>
              <a:gd name="connsiteX58" fmla="*/ 419100 w 1524000"/>
              <a:gd name="connsiteY58" fmla="*/ 2105054 h 2314604"/>
              <a:gd name="connsiteX0" fmla="*/ 419100 w 1524000"/>
              <a:gd name="connsiteY0" fmla="*/ 2105054 h 2314604"/>
              <a:gd name="connsiteX1" fmla="*/ 522514 w 1524000"/>
              <a:gd name="connsiteY1" fmla="*/ 2047904 h 2314604"/>
              <a:gd name="connsiteX2" fmla="*/ 628650 w 1524000"/>
              <a:gd name="connsiteY2" fmla="*/ 1982589 h 2314604"/>
              <a:gd name="connsiteX3" fmla="*/ 726621 w 1524000"/>
              <a:gd name="connsiteY3" fmla="*/ 1917275 h 2314604"/>
              <a:gd name="connsiteX4" fmla="*/ 813707 w 1524000"/>
              <a:gd name="connsiteY4" fmla="*/ 1851961 h 2314604"/>
              <a:gd name="connsiteX5" fmla="*/ 887186 w 1524000"/>
              <a:gd name="connsiteY5" fmla="*/ 1789368 h 2314604"/>
              <a:gd name="connsiteX6" fmla="*/ 952500 w 1524000"/>
              <a:gd name="connsiteY6" fmla="*/ 1726775 h 2314604"/>
              <a:gd name="connsiteX7" fmla="*/ 1031421 w 1524000"/>
              <a:gd name="connsiteY7" fmla="*/ 1647854 h 2314604"/>
              <a:gd name="connsiteX8" fmla="*/ 1072243 w 1524000"/>
              <a:gd name="connsiteY8" fmla="*/ 1593425 h 2314604"/>
              <a:gd name="connsiteX9" fmla="*/ 1110343 w 1524000"/>
              <a:gd name="connsiteY9" fmla="*/ 1538996 h 2314604"/>
              <a:gd name="connsiteX10" fmla="*/ 1143000 w 1524000"/>
              <a:gd name="connsiteY10" fmla="*/ 1484568 h 2314604"/>
              <a:gd name="connsiteX11" fmla="*/ 1167493 w 1524000"/>
              <a:gd name="connsiteY11" fmla="*/ 1430139 h 2314604"/>
              <a:gd name="connsiteX12" fmla="*/ 1189264 w 1524000"/>
              <a:gd name="connsiteY12" fmla="*/ 1364825 h 2314604"/>
              <a:gd name="connsiteX13" fmla="*/ 1205593 w 1524000"/>
              <a:gd name="connsiteY13" fmla="*/ 1296789 h 2314604"/>
              <a:gd name="connsiteX14" fmla="*/ 1219200 w 1524000"/>
              <a:gd name="connsiteY14" fmla="*/ 1236918 h 2314604"/>
              <a:gd name="connsiteX15" fmla="*/ 1227364 w 1524000"/>
              <a:gd name="connsiteY15" fmla="*/ 1182489 h 2314604"/>
              <a:gd name="connsiteX16" fmla="*/ 1232807 w 1524000"/>
              <a:gd name="connsiteY16" fmla="*/ 1109011 h 2314604"/>
              <a:gd name="connsiteX17" fmla="*/ 1235529 w 1524000"/>
              <a:gd name="connsiteY17" fmla="*/ 1032811 h 2314604"/>
              <a:gd name="connsiteX18" fmla="*/ 1235529 w 1524000"/>
              <a:gd name="connsiteY18" fmla="*/ 959332 h 2314604"/>
              <a:gd name="connsiteX19" fmla="*/ 1232807 w 1524000"/>
              <a:gd name="connsiteY19" fmla="*/ 891296 h 2314604"/>
              <a:gd name="connsiteX20" fmla="*/ 1227364 w 1524000"/>
              <a:gd name="connsiteY20" fmla="*/ 836868 h 2314604"/>
              <a:gd name="connsiteX21" fmla="*/ 1216479 w 1524000"/>
              <a:gd name="connsiteY21" fmla="*/ 782439 h 2314604"/>
              <a:gd name="connsiteX22" fmla="*/ 1197769 w 1524000"/>
              <a:gd name="connsiteY22" fmla="*/ 717125 h 2314604"/>
              <a:gd name="connsiteX23" fmla="*/ 938176 w 1524000"/>
              <a:gd name="connsiteY23" fmla="*/ 0 h 2314604"/>
              <a:gd name="connsiteX24" fmla="*/ 1466850 w 1524000"/>
              <a:gd name="connsiteY24" fmla="*/ 635482 h 2314604"/>
              <a:gd name="connsiteX25" fmla="*/ 1477736 w 1524000"/>
              <a:gd name="connsiteY25" fmla="*/ 668139 h 2314604"/>
              <a:gd name="connsiteX26" fmla="*/ 1491343 w 1524000"/>
              <a:gd name="connsiteY26" fmla="*/ 717125 h 2314604"/>
              <a:gd name="connsiteX27" fmla="*/ 1507671 w 1524000"/>
              <a:gd name="connsiteY27" fmla="*/ 798768 h 2314604"/>
              <a:gd name="connsiteX28" fmla="*/ 1515836 w 1524000"/>
              <a:gd name="connsiteY28" fmla="*/ 855918 h 2314604"/>
              <a:gd name="connsiteX29" fmla="*/ 1521279 w 1524000"/>
              <a:gd name="connsiteY29" fmla="*/ 918511 h 2314604"/>
              <a:gd name="connsiteX30" fmla="*/ 1524000 w 1524000"/>
              <a:gd name="connsiteY30" fmla="*/ 1021925 h 2314604"/>
              <a:gd name="connsiteX31" fmla="*/ 1515836 w 1524000"/>
              <a:gd name="connsiteY31" fmla="*/ 1163439 h 2314604"/>
              <a:gd name="connsiteX32" fmla="*/ 1496786 w 1524000"/>
              <a:gd name="connsiteY32" fmla="*/ 1283182 h 2314604"/>
              <a:gd name="connsiteX33" fmla="*/ 1483179 w 1524000"/>
              <a:gd name="connsiteY33" fmla="*/ 1334889 h 2314604"/>
              <a:gd name="connsiteX34" fmla="*/ 1455964 w 1524000"/>
              <a:gd name="connsiteY34" fmla="*/ 1413811 h 2314604"/>
              <a:gd name="connsiteX35" fmla="*/ 1417864 w 1524000"/>
              <a:gd name="connsiteY35" fmla="*/ 1503618 h 2314604"/>
              <a:gd name="connsiteX36" fmla="*/ 1360714 w 1524000"/>
              <a:gd name="connsiteY36" fmla="*/ 1604311 h 2314604"/>
              <a:gd name="connsiteX37" fmla="*/ 1254579 w 1524000"/>
              <a:gd name="connsiteY37" fmla="*/ 1737661 h 2314604"/>
              <a:gd name="connsiteX38" fmla="*/ 1153886 w 1524000"/>
              <a:gd name="connsiteY38" fmla="*/ 1841075 h 2314604"/>
              <a:gd name="connsiteX39" fmla="*/ 1023257 w 1524000"/>
              <a:gd name="connsiteY39" fmla="*/ 1941768 h 2314604"/>
              <a:gd name="connsiteX40" fmla="*/ 846364 w 1524000"/>
              <a:gd name="connsiteY40" fmla="*/ 2047904 h 2314604"/>
              <a:gd name="connsiteX41" fmla="*/ 713014 w 1524000"/>
              <a:gd name="connsiteY41" fmla="*/ 2110496 h 2314604"/>
              <a:gd name="connsiteX42" fmla="*/ 568779 w 1524000"/>
              <a:gd name="connsiteY42" fmla="*/ 2167646 h 2314604"/>
              <a:gd name="connsiteX43" fmla="*/ 405493 w 1524000"/>
              <a:gd name="connsiteY43" fmla="*/ 2224796 h 2314604"/>
              <a:gd name="connsiteX44" fmla="*/ 285750 w 1524000"/>
              <a:gd name="connsiteY44" fmla="*/ 2260175 h 2314604"/>
              <a:gd name="connsiteX45" fmla="*/ 152400 w 1524000"/>
              <a:gd name="connsiteY45" fmla="*/ 2295554 h 2314604"/>
              <a:gd name="connsiteX46" fmla="*/ 62593 w 1524000"/>
              <a:gd name="connsiteY46" fmla="*/ 2314604 h 2314604"/>
              <a:gd name="connsiteX47" fmla="*/ 35379 w 1524000"/>
              <a:gd name="connsiteY47" fmla="*/ 2314604 h 2314604"/>
              <a:gd name="connsiteX48" fmla="*/ 19050 w 1524000"/>
              <a:gd name="connsiteY48" fmla="*/ 2314604 h 2314604"/>
              <a:gd name="connsiteX49" fmla="*/ 2721 w 1524000"/>
              <a:gd name="connsiteY49" fmla="*/ 2303718 h 2314604"/>
              <a:gd name="connsiteX50" fmla="*/ 0 w 1524000"/>
              <a:gd name="connsiteY50" fmla="*/ 2298275 h 2314604"/>
              <a:gd name="connsiteX51" fmla="*/ 2721 w 1524000"/>
              <a:gd name="connsiteY51" fmla="*/ 2284668 h 2314604"/>
              <a:gd name="connsiteX52" fmla="*/ 21771 w 1524000"/>
              <a:gd name="connsiteY52" fmla="*/ 2257454 h 2314604"/>
              <a:gd name="connsiteX53" fmla="*/ 38100 w 1524000"/>
              <a:gd name="connsiteY53" fmla="*/ 2246568 h 2314604"/>
              <a:gd name="connsiteX54" fmla="*/ 92529 w 1524000"/>
              <a:gd name="connsiteY54" fmla="*/ 2232961 h 2314604"/>
              <a:gd name="connsiteX55" fmla="*/ 195943 w 1524000"/>
              <a:gd name="connsiteY55" fmla="*/ 2200304 h 2314604"/>
              <a:gd name="connsiteX56" fmla="*/ 255814 w 1524000"/>
              <a:gd name="connsiteY56" fmla="*/ 2178532 h 2314604"/>
              <a:gd name="connsiteX57" fmla="*/ 326571 w 1524000"/>
              <a:gd name="connsiteY57" fmla="*/ 2148596 h 2314604"/>
              <a:gd name="connsiteX58" fmla="*/ 370114 w 1524000"/>
              <a:gd name="connsiteY58" fmla="*/ 2126825 h 2314604"/>
              <a:gd name="connsiteX59" fmla="*/ 419100 w 1524000"/>
              <a:gd name="connsiteY59" fmla="*/ 2105054 h 2314604"/>
              <a:gd name="connsiteX0" fmla="*/ 419100 w 1524000"/>
              <a:gd name="connsiteY0" fmla="*/ 1469572 h 1679122"/>
              <a:gd name="connsiteX1" fmla="*/ 522514 w 1524000"/>
              <a:gd name="connsiteY1" fmla="*/ 1412422 h 1679122"/>
              <a:gd name="connsiteX2" fmla="*/ 628650 w 1524000"/>
              <a:gd name="connsiteY2" fmla="*/ 1347107 h 1679122"/>
              <a:gd name="connsiteX3" fmla="*/ 726621 w 1524000"/>
              <a:gd name="connsiteY3" fmla="*/ 1281793 h 1679122"/>
              <a:gd name="connsiteX4" fmla="*/ 813707 w 1524000"/>
              <a:gd name="connsiteY4" fmla="*/ 1216479 h 1679122"/>
              <a:gd name="connsiteX5" fmla="*/ 887186 w 1524000"/>
              <a:gd name="connsiteY5" fmla="*/ 1153886 h 1679122"/>
              <a:gd name="connsiteX6" fmla="*/ 952500 w 1524000"/>
              <a:gd name="connsiteY6" fmla="*/ 1091293 h 1679122"/>
              <a:gd name="connsiteX7" fmla="*/ 1031421 w 1524000"/>
              <a:gd name="connsiteY7" fmla="*/ 1012372 h 1679122"/>
              <a:gd name="connsiteX8" fmla="*/ 1072243 w 1524000"/>
              <a:gd name="connsiteY8" fmla="*/ 957943 h 1679122"/>
              <a:gd name="connsiteX9" fmla="*/ 1110343 w 1524000"/>
              <a:gd name="connsiteY9" fmla="*/ 903514 h 1679122"/>
              <a:gd name="connsiteX10" fmla="*/ 1143000 w 1524000"/>
              <a:gd name="connsiteY10" fmla="*/ 849086 h 1679122"/>
              <a:gd name="connsiteX11" fmla="*/ 1167493 w 1524000"/>
              <a:gd name="connsiteY11" fmla="*/ 794657 h 1679122"/>
              <a:gd name="connsiteX12" fmla="*/ 1189264 w 1524000"/>
              <a:gd name="connsiteY12" fmla="*/ 729343 h 1679122"/>
              <a:gd name="connsiteX13" fmla="*/ 1205593 w 1524000"/>
              <a:gd name="connsiteY13" fmla="*/ 661307 h 1679122"/>
              <a:gd name="connsiteX14" fmla="*/ 1219200 w 1524000"/>
              <a:gd name="connsiteY14" fmla="*/ 601436 h 1679122"/>
              <a:gd name="connsiteX15" fmla="*/ 1227364 w 1524000"/>
              <a:gd name="connsiteY15" fmla="*/ 547007 h 1679122"/>
              <a:gd name="connsiteX16" fmla="*/ 1232807 w 1524000"/>
              <a:gd name="connsiteY16" fmla="*/ 473529 h 1679122"/>
              <a:gd name="connsiteX17" fmla="*/ 1235529 w 1524000"/>
              <a:gd name="connsiteY17" fmla="*/ 397329 h 1679122"/>
              <a:gd name="connsiteX18" fmla="*/ 1235529 w 1524000"/>
              <a:gd name="connsiteY18" fmla="*/ 323850 h 1679122"/>
              <a:gd name="connsiteX19" fmla="*/ 1232807 w 1524000"/>
              <a:gd name="connsiteY19" fmla="*/ 255814 h 1679122"/>
              <a:gd name="connsiteX20" fmla="*/ 1227364 w 1524000"/>
              <a:gd name="connsiteY20" fmla="*/ 201386 h 1679122"/>
              <a:gd name="connsiteX21" fmla="*/ 1216479 w 1524000"/>
              <a:gd name="connsiteY21" fmla="*/ 146957 h 1679122"/>
              <a:gd name="connsiteX22" fmla="*/ 1197769 w 1524000"/>
              <a:gd name="connsiteY22" fmla="*/ 81643 h 1679122"/>
              <a:gd name="connsiteX23" fmla="*/ 1466850 w 1524000"/>
              <a:gd name="connsiteY23" fmla="*/ 0 h 1679122"/>
              <a:gd name="connsiteX24" fmla="*/ 1477736 w 1524000"/>
              <a:gd name="connsiteY24" fmla="*/ 32657 h 1679122"/>
              <a:gd name="connsiteX25" fmla="*/ 1491343 w 1524000"/>
              <a:gd name="connsiteY25" fmla="*/ 81643 h 1679122"/>
              <a:gd name="connsiteX26" fmla="*/ 1507671 w 1524000"/>
              <a:gd name="connsiteY26" fmla="*/ 163286 h 1679122"/>
              <a:gd name="connsiteX27" fmla="*/ 1515836 w 1524000"/>
              <a:gd name="connsiteY27" fmla="*/ 220436 h 1679122"/>
              <a:gd name="connsiteX28" fmla="*/ 1521279 w 1524000"/>
              <a:gd name="connsiteY28" fmla="*/ 283029 h 1679122"/>
              <a:gd name="connsiteX29" fmla="*/ 1524000 w 1524000"/>
              <a:gd name="connsiteY29" fmla="*/ 386443 h 1679122"/>
              <a:gd name="connsiteX30" fmla="*/ 1515836 w 1524000"/>
              <a:gd name="connsiteY30" fmla="*/ 527957 h 1679122"/>
              <a:gd name="connsiteX31" fmla="*/ 1496786 w 1524000"/>
              <a:gd name="connsiteY31" fmla="*/ 647700 h 1679122"/>
              <a:gd name="connsiteX32" fmla="*/ 1483179 w 1524000"/>
              <a:gd name="connsiteY32" fmla="*/ 699407 h 1679122"/>
              <a:gd name="connsiteX33" fmla="*/ 1455964 w 1524000"/>
              <a:gd name="connsiteY33" fmla="*/ 778329 h 1679122"/>
              <a:gd name="connsiteX34" fmla="*/ 1417864 w 1524000"/>
              <a:gd name="connsiteY34" fmla="*/ 868136 h 1679122"/>
              <a:gd name="connsiteX35" fmla="*/ 1360714 w 1524000"/>
              <a:gd name="connsiteY35" fmla="*/ 968829 h 1679122"/>
              <a:gd name="connsiteX36" fmla="*/ 1254579 w 1524000"/>
              <a:gd name="connsiteY36" fmla="*/ 1102179 h 1679122"/>
              <a:gd name="connsiteX37" fmla="*/ 1153886 w 1524000"/>
              <a:gd name="connsiteY37" fmla="*/ 1205593 h 1679122"/>
              <a:gd name="connsiteX38" fmla="*/ 1023257 w 1524000"/>
              <a:gd name="connsiteY38" fmla="*/ 1306286 h 1679122"/>
              <a:gd name="connsiteX39" fmla="*/ 846364 w 1524000"/>
              <a:gd name="connsiteY39" fmla="*/ 1412422 h 1679122"/>
              <a:gd name="connsiteX40" fmla="*/ 713014 w 1524000"/>
              <a:gd name="connsiteY40" fmla="*/ 1475014 h 1679122"/>
              <a:gd name="connsiteX41" fmla="*/ 568779 w 1524000"/>
              <a:gd name="connsiteY41" fmla="*/ 1532164 h 1679122"/>
              <a:gd name="connsiteX42" fmla="*/ 405493 w 1524000"/>
              <a:gd name="connsiteY42" fmla="*/ 1589314 h 1679122"/>
              <a:gd name="connsiteX43" fmla="*/ 285750 w 1524000"/>
              <a:gd name="connsiteY43" fmla="*/ 1624693 h 1679122"/>
              <a:gd name="connsiteX44" fmla="*/ 152400 w 1524000"/>
              <a:gd name="connsiteY44" fmla="*/ 1660072 h 1679122"/>
              <a:gd name="connsiteX45" fmla="*/ 62593 w 1524000"/>
              <a:gd name="connsiteY45" fmla="*/ 1679122 h 1679122"/>
              <a:gd name="connsiteX46" fmla="*/ 35379 w 1524000"/>
              <a:gd name="connsiteY46" fmla="*/ 1679122 h 1679122"/>
              <a:gd name="connsiteX47" fmla="*/ 19050 w 1524000"/>
              <a:gd name="connsiteY47" fmla="*/ 1679122 h 1679122"/>
              <a:gd name="connsiteX48" fmla="*/ 2721 w 1524000"/>
              <a:gd name="connsiteY48" fmla="*/ 1668236 h 1679122"/>
              <a:gd name="connsiteX49" fmla="*/ 0 w 1524000"/>
              <a:gd name="connsiteY49" fmla="*/ 1662793 h 1679122"/>
              <a:gd name="connsiteX50" fmla="*/ 2721 w 1524000"/>
              <a:gd name="connsiteY50" fmla="*/ 1649186 h 1679122"/>
              <a:gd name="connsiteX51" fmla="*/ 21771 w 1524000"/>
              <a:gd name="connsiteY51" fmla="*/ 1621972 h 1679122"/>
              <a:gd name="connsiteX52" fmla="*/ 38100 w 1524000"/>
              <a:gd name="connsiteY52" fmla="*/ 1611086 h 1679122"/>
              <a:gd name="connsiteX53" fmla="*/ 92529 w 1524000"/>
              <a:gd name="connsiteY53" fmla="*/ 1597479 h 1679122"/>
              <a:gd name="connsiteX54" fmla="*/ 195943 w 1524000"/>
              <a:gd name="connsiteY54" fmla="*/ 1564822 h 1679122"/>
              <a:gd name="connsiteX55" fmla="*/ 255814 w 1524000"/>
              <a:gd name="connsiteY55" fmla="*/ 1543050 h 1679122"/>
              <a:gd name="connsiteX56" fmla="*/ 326571 w 1524000"/>
              <a:gd name="connsiteY56" fmla="*/ 1513114 h 1679122"/>
              <a:gd name="connsiteX57" fmla="*/ 370114 w 1524000"/>
              <a:gd name="connsiteY57" fmla="*/ 1491343 h 1679122"/>
              <a:gd name="connsiteX58" fmla="*/ 419100 w 1524000"/>
              <a:gd name="connsiteY58" fmla="*/ 1469572 h 1679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524000" h="1679122">
                <a:moveTo>
                  <a:pt x="419100" y="1469572"/>
                </a:moveTo>
                <a:lnTo>
                  <a:pt x="522514" y="1412422"/>
                </a:lnTo>
                <a:lnTo>
                  <a:pt x="628650" y="1347107"/>
                </a:lnTo>
                <a:lnTo>
                  <a:pt x="726621" y="1281793"/>
                </a:lnTo>
                <a:lnTo>
                  <a:pt x="813707" y="1216479"/>
                </a:lnTo>
                <a:lnTo>
                  <a:pt x="887186" y="1153886"/>
                </a:lnTo>
                <a:lnTo>
                  <a:pt x="952500" y="1091293"/>
                </a:lnTo>
                <a:lnTo>
                  <a:pt x="1031421" y="1012372"/>
                </a:lnTo>
                <a:lnTo>
                  <a:pt x="1072243" y="957943"/>
                </a:lnTo>
                <a:lnTo>
                  <a:pt x="1110343" y="903514"/>
                </a:lnTo>
                <a:lnTo>
                  <a:pt x="1143000" y="849086"/>
                </a:lnTo>
                <a:lnTo>
                  <a:pt x="1167493" y="794657"/>
                </a:lnTo>
                <a:lnTo>
                  <a:pt x="1189264" y="729343"/>
                </a:lnTo>
                <a:lnTo>
                  <a:pt x="1205593" y="661307"/>
                </a:lnTo>
                <a:lnTo>
                  <a:pt x="1219200" y="601436"/>
                </a:lnTo>
                <a:lnTo>
                  <a:pt x="1227364" y="547007"/>
                </a:lnTo>
                <a:lnTo>
                  <a:pt x="1232807" y="473529"/>
                </a:lnTo>
                <a:cubicBezTo>
                  <a:pt x="1233714" y="448129"/>
                  <a:pt x="1234622" y="422729"/>
                  <a:pt x="1235529" y="397329"/>
                </a:cubicBezTo>
                <a:lnTo>
                  <a:pt x="1235529" y="323850"/>
                </a:lnTo>
                <a:lnTo>
                  <a:pt x="1232807" y="255814"/>
                </a:lnTo>
                <a:lnTo>
                  <a:pt x="1227364" y="201386"/>
                </a:lnTo>
                <a:lnTo>
                  <a:pt x="1216479" y="146957"/>
                </a:lnTo>
                <a:lnTo>
                  <a:pt x="1197769" y="81643"/>
                </a:lnTo>
                <a:lnTo>
                  <a:pt x="1466850" y="0"/>
                </a:lnTo>
                <a:lnTo>
                  <a:pt x="1477736" y="32657"/>
                </a:lnTo>
                <a:lnTo>
                  <a:pt x="1491343" y="81643"/>
                </a:lnTo>
                <a:lnTo>
                  <a:pt x="1507671" y="163286"/>
                </a:lnTo>
                <a:lnTo>
                  <a:pt x="1515836" y="220436"/>
                </a:lnTo>
                <a:lnTo>
                  <a:pt x="1521279" y="283029"/>
                </a:lnTo>
                <a:lnTo>
                  <a:pt x="1524000" y="386443"/>
                </a:lnTo>
                <a:lnTo>
                  <a:pt x="1515836" y="527957"/>
                </a:lnTo>
                <a:lnTo>
                  <a:pt x="1496786" y="647700"/>
                </a:lnTo>
                <a:lnTo>
                  <a:pt x="1483179" y="699407"/>
                </a:lnTo>
                <a:lnTo>
                  <a:pt x="1455964" y="778329"/>
                </a:lnTo>
                <a:lnTo>
                  <a:pt x="1417864" y="868136"/>
                </a:lnTo>
                <a:lnTo>
                  <a:pt x="1360714" y="968829"/>
                </a:lnTo>
                <a:lnTo>
                  <a:pt x="1254579" y="1102179"/>
                </a:lnTo>
                <a:lnTo>
                  <a:pt x="1153886" y="1205593"/>
                </a:lnTo>
                <a:lnTo>
                  <a:pt x="1023257" y="1306286"/>
                </a:lnTo>
                <a:lnTo>
                  <a:pt x="846364" y="1412422"/>
                </a:lnTo>
                <a:lnTo>
                  <a:pt x="713014" y="1475014"/>
                </a:lnTo>
                <a:lnTo>
                  <a:pt x="568779" y="1532164"/>
                </a:lnTo>
                <a:lnTo>
                  <a:pt x="405493" y="1589314"/>
                </a:lnTo>
                <a:lnTo>
                  <a:pt x="285750" y="1624693"/>
                </a:lnTo>
                <a:lnTo>
                  <a:pt x="152400" y="1660072"/>
                </a:lnTo>
                <a:lnTo>
                  <a:pt x="62593" y="1679122"/>
                </a:lnTo>
                <a:lnTo>
                  <a:pt x="35379" y="1679122"/>
                </a:lnTo>
                <a:lnTo>
                  <a:pt x="19050" y="1679122"/>
                </a:lnTo>
                <a:lnTo>
                  <a:pt x="2721" y="1668236"/>
                </a:lnTo>
                <a:lnTo>
                  <a:pt x="0" y="1662793"/>
                </a:lnTo>
                <a:lnTo>
                  <a:pt x="2721" y="1649186"/>
                </a:lnTo>
                <a:lnTo>
                  <a:pt x="21771" y="1621972"/>
                </a:lnTo>
                <a:lnTo>
                  <a:pt x="38100" y="1611086"/>
                </a:lnTo>
                <a:lnTo>
                  <a:pt x="92529" y="1597479"/>
                </a:lnTo>
                <a:lnTo>
                  <a:pt x="195943" y="1564822"/>
                </a:lnTo>
                <a:lnTo>
                  <a:pt x="255814" y="1543050"/>
                </a:lnTo>
                <a:lnTo>
                  <a:pt x="326571" y="1513114"/>
                </a:lnTo>
                <a:lnTo>
                  <a:pt x="370114" y="1491343"/>
                </a:lnTo>
                <a:lnTo>
                  <a:pt x="419100" y="14695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64072" y="692696"/>
            <a:ext cx="1023037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80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あ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075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animBg="1"/>
      <p:bldP spid="18" grpId="0" animBg="1"/>
      <p:bldP spid="22" grpId="0" animBg="1"/>
      <p:bldP spid="24" grpId="0" animBg="1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196005" y="2390775"/>
            <a:ext cx="2447192" cy="915988"/>
          </a:xfrm>
          <a:custGeom>
            <a:avLst/>
            <a:gdLst>
              <a:gd name="connsiteX0" fmla="*/ 912018 w 2650331"/>
              <a:gd name="connsiteY0" fmla="*/ 540544 h 916781"/>
              <a:gd name="connsiteX1" fmla="*/ 1293018 w 2650331"/>
              <a:gd name="connsiteY1" fmla="*/ 409575 h 916781"/>
              <a:gd name="connsiteX2" fmla="*/ 1431131 w 2650331"/>
              <a:gd name="connsiteY2" fmla="*/ 359569 h 916781"/>
              <a:gd name="connsiteX3" fmla="*/ 1733550 w 2650331"/>
              <a:gd name="connsiteY3" fmla="*/ 247650 h 916781"/>
              <a:gd name="connsiteX4" fmla="*/ 1952625 w 2650331"/>
              <a:gd name="connsiteY4" fmla="*/ 157163 h 916781"/>
              <a:gd name="connsiteX5" fmla="*/ 2040731 w 2650331"/>
              <a:gd name="connsiteY5" fmla="*/ 114300 h 916781"/>
              <a:gd name="connsiteX6" fmla="*/ 2171700 w 2650331"/>
              <a:gd name="connsiteY6" fmla="*/ 38100 h 916781"/>
              <a:gd name="connsiteX7" fmla="*/ 2219325 w 2650331"/>
              <a:gd name="connsiteY7" fmla="*/ 14288 h 916781"/>
              <a:gd name="connsiteX8" fmla="*/ 2264568 w 2650331"/>
              <a:gd name="connsiteY8" fmla="*/ 4763 h 916781"/>
              <a:gd name="connsiteX9" fmla="*/ 2338387 w 2650331"/>
              <a:gd name="connsiteY9" fmla="*/ 0 h 916781"/>
              <a:gd name="connsiteX10" fmla="*/ 2407443 w 2650331"/>
              <a:gd name="connsiteY10" fmla="*/ 2381 h 916781"/>
              <a:gd name="connsiteX11" fmla="*/ 2483643 w 2650331"/>
              <a:gd name="connsiteY11" fmla="*/ 19050 h 916781"/>
              <a:gd name="connsiteX12" fmla="*/ 2547937 w 2650331"/>
              <a:gd name="connsiteY12" fmla="*/ 42863 h 916781"/>
              <a:gd name="connsiteX13" fmla="*/ 2600325 w 2650331"/>
              <a:gd name="connsiteY13" fmla="*/ 69056 h 916781"/>
              <a:gd name="connsiteX14" fmla="*/ 2633662 w 2650331"/>
              <a:gd name="connsiteY14" fmla="*/ 95250 h 916781"/>
              <a:gd name="connsiteX15" fmla="*/ 2647950 w 2650331"/>
              <a:gd name="connsiteY15" fmla="*/ 119063 h 916781"/>
              <a:gd name="connsiteX16" fmla="*/ 2650331 w 2650331"/>
              <a:gd name="connsiteY16" fmla="*/ 138113 h 916781"/>
              <a:gd name="connsiteX17" fmla="*/ 2640806 w 2650331"/>
              <a:gd name="connsiteY17" fmla="*/ 164306 h 916781"/>
              <a:gd name="connsiteX18" fmla="*/ 2619375 w 2650331"/>
              <a:gd name="connsiteY18" fmla="*/ 195263 h 916781"/>
              <a:gd name="connsiteX19" fmla="*/ 2602706 w 2650331"/>
              <a:gd name="connsiteY19" fmla="*/ 209550 h 916781"/>
              <a:gd name="connsiteX20" fmla="*/ 2574131 w 2650331"/>
              <a:gd name="connsiteY20" fmla="*/ 221456 h 916781"/>
              <a:gd name="connsiteX21" fmla="*/ 2500312 w 2650331"/>
              <a:gd name="connsiteY21" fmla="*/ 235744 h 916781"/>
              <a:gd name="connsiteX22" fmla="*/ 2340768 w 2650331"/>
              <a:gd name="connsiteY22" fmla="*/ 276225 h 916781"/>
              <a:gd name="connsiteX23" fmla="*/ 2135981 w 2650331"/>
              <a:gd name="connsiteY23" fmla="*/ 335756 h 916781"/>
              <a:gd name="connsiteX24" fmla="*/ 1924050 w 2650331"/>
              <a:gd name="connsiteY24" fmla="*/ 397669 h 916781"/>
              <a:gd name="connsiteX25" fmla="*/ 1795462 w 2650331"/>
              <a:gd name="connsiteY25" fmla="*/ 442913 h 916781"/>
              <a:gd name="connsiteX26" fmla="*/ 1493043 w 2650331"/>
              <a:gd name="connsiteY26" fmla="*/ 535781 h 916781"/>
              <a:gd name="connsiteX27" fmla="*/ 1235868 w 2650331"/>
              <a:gd name="connsiteY27" fmla="*/ 623888 h 916781"/>
              <a:gd name="connsiteX28" fmla="*/ 1000125 w 2650331"/>
              <a:gd name="connsiteY28" fmla="*/ 711994 h 916781"/>
              <a:gd name="connsiteX29" fmla="*/ 778668 w 2650331"/>
              <a:gd name="connsiteY29" fmla="*/ 797719 h 916781"/>
              <a:gd name="connsiteX30" fmla="*/ 611981 w 2650331"/>
              <a:gd name="connsiteY30" fmla="*/ 864394 h 916781"/>
              <a:gd name="connsiteX31" fmla="*/ 545306 w 2650331"/>
              <a:gd name="connsiteY31" fmla="*/ 900113 h 916781"/>
              <a:gd name="connsiteX32" fmla="*/ 521493 w 2650331"/>
              <a:gd name="connsiteY32" fmla="*/ 909638 h 916781"/>
              <a:gd name="connsiteX33" fmla="*/ 483393 w 2650331"/>
              <a:gd name="connsiteY33" fmla="*/ 916781 h 916781"/>
              <a:gd name="connsiteX34" fmla="*/ 404812 w 2650331"/>
              <a:gd name="connsiteY34" fmla="*/ 912019 h 916781"/>
              <a:gd name="connsiteX35" fmla="*/ 292893 w 2650331"/>
              <a:gd name="connsiteY35" fmla="*/ 883444 h 916781"/>
              <a:gd name="connsiteX36" fmla="*/ 178593 w 2650331"/>
              <a:gd name="connsiteY36" fmla="*/ 828675 h 916781"/>
              <a:gd name="connsiteX37" fmla="*/ 97631 w 2650331"/>
              <a:gd name="connsiteY37" fmla="*/ 762000 h 916781"/>
              <a:gd name="connsiteX38" fmla="*/ 30956 w 2650331"/>
              <a:gd name="connsiteY38" fmla="*/ 690563 h 916781"/>
              <a:gd name="connsiteX39" fmla="*/ 11906 w 2650331"/>
              <a:gd name="connsiteY39" fmla="*/ 661988 h 916781"/>
              <a:gd name="connsiteX40" fmla="*/ 0 w 2650331"/>
              <a:gd name="connsiteY40" fmla="*/ 614363 h 916781"/>
              <a:gd name="connsiteX41" fmla="*/ 2381 w 2650331"/>
              <a:gd name="connsiteY41" fmla="*/ 597694 h 916781"/>
              <a:gd name="connsiteX42" fmla="*/ 11906 w 2650331"/>
              <a:gd name="connsiteY42" fmla="*/ 590550 h 916781"/>
              <a:gd name="connsiteX43" fmla="*/ 33337 w 2650331"/>
              <a:gd name="connsiteY43" fmla="*/ 595313 h 916781"/>
              <a:gd name="connsiteX44" fmla="*/ 57150 w 2650331"/>
              <a:gd name="connsiteY44" fmla="*/ 619125 h 916781"/>
              <a:gd name="connsiteX45" fmla="*/ 119062 w 2650331"/>
              <a:gd name="connsiteY45" fmla="*/ 659606 h 916781"/>
              <a:gd name="connsiteX46" fmla="*/ 195262 w 2650331"/>
              <a:gd name="connsiteY46" fmla="*/ 695325 h 916781"/>
              <a:gd name="connsiteX47" fmla="*/ 259556 w 2650331"/>
              <a:gd name="connsiteY47" fmla="*/ 707231 h 916781"/>
              <a:gd name="connsiteX48" fmla="*/ 316706 w 2650331"/>
              <a:gd name="connsiteY48" fmla="*/ 702469 h 916781"/>
              <a:gd name="connsiteX49" fmla="*/ 485775 w 2650331"/>
              <a:gd name="connsiteY49" fmla="*/ 664369 h 916781"/>
              <a:gd name="connsiteX50" fmla="*/ 633412 w 2650331"/>
              <a:gd name="connsiteY50" fmla="*/ 631031 h 916781"/>
              <a:gd name="connsiteX51" fmla="*/ 716756 w 2650331"/>
              <a:gd name="connsiteY51" fmla="*/ 604838 h 916781"/>
              <a:gd name="connsiteX52" fmla="*/ 912018 w 2650331"/>
              <a:gd name="connsiteY52" fmla="*/ 540544 h 91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650331" h="916781">
                <a:moveTo>
                  <a:pt x="912018" y="540544"/>
                </a:moveTo>
                <a:lnTo>
                  <a:pt x="1293018" y="409575"/>
                </a:lnTo>
                <a:lnTo>
                  <a:pt x="1431131" y="359569"/>
                </a:lnTo>
                <a:lnTo>
                  <a:pt x="1733550" y="247650"/>
                </a:lnTo>
                <a:lnTo>
                  <a:pt x="1952625" y="157163"/>
                </a:lnTo>
                <a:lnTo>
                  <a:pt x="2040731" y="114300"/>
                </a:lnTo>
                <a:lnTo>
                  <a:pt x="2171700" y="38100"/>
                </a:lnTo>
                <a:lnTo>
                  <a:pt x="2219325" y="14288"/>
                </a:lnTo>
                <a:lnTo>
                  <a:pt x="2264568" y="4763"/>
                </a:lnTo>
                <a:lnTo>
                  <a:pt x="2338387" y="0"/>
                </a:lnTo>
                <a:lnTo>
                  <a:pt x="2407443" y="2381"/>
                </a:lnTo>
                <a:lnTo>
                  <a:pt x="2483643" y="19050"/>
                </a:lnTo>
                <a:lnTo>
                  <a:pt x="2547937" y="42863"/>
                </a:lnTo>
                <a:lnTo>
                  <a:pt x="2600325" y="69056"/>
                </a:lnTo>
                <a:lnTo>
                  <a:pt x="2633662" y="95250"/>
                </a:lnTo>
                <a:lnTo>
                  <a:pt x="2647950" y="119063"/>
                </a:lnTo>
                <a:lnTo>
                  <a:pt x="2650331" y="138113"/>
                </a:lnTo>
                <a:lnTo>
                  <a:pt x="2640806" y="164306"/>
                </a:lnTo>
                <a:lnTo>
                  <a:pt x="2619375" y="195263"/>
                </a:lnTo>
                <a:lnTo>
                  <a:pt x="2602706" y="209550"/>
                </a:lnTo>
                <a:lnTo>
                  <a:pt x="2574131" y="221456"/>
                </a:lnTo>
                <a:lnTo>
                  <a:pt x="2500312" y="235744"/>
                </a:lnTo>
                <a:lnTo>
                  <a:pt x="2340768" y="276225"/>
                </a:lnTo>
                <a:lnTo>
                  <a:pt x="2135981" y="335756"/>
                </a:lnTo>
                <a:lnTo>
                  <a:pt x="1924050" y="397669"/>
                </a:lnTo>
                <a:lnTo>
                  <a:pt x="1795462" y="442913"/>
                </a:lnTo>
                <a:lnTo>
                  <a:pt x="1493043" y="535781"/>
                </a:lnTo>
                <a:lnTo>
                  <a:pt x="1235868" y="623888"/>
                </a:lnTo>
                <a:lnTo>
                  <a:pt x="1000125" y="711994"/>
                </a:lnTo>
                <a:lnTo>
                  <a:pt x="778668" y="797719"/>
                </a:lnTo>
                <a:lnTo>
                  <a:pt x="611981" y="864394"/>
                </a:lnTo>
                <a:lnTo>
                  <a:pt x="545306" y="900113"/>
                </a:lnTo>
                <a:lnTo>
                  <a:pt x="521493" y="909638"/>
                </a:lnTo>
                <a:lnTo>
                  <a:pt x="483393" y="916781"/>
                </a:lnTo>
                <a:lnTo>
                  <a:pt x="404812" y="912019"/>
                </a:lnTo>
                <a:lnTo>
                  <a:pt x="292893" y="883444"/>
                </a:lnTo>
                <a:lnTo>
                  <a:pt x="178593" y="828675"/>
                </a:lnTo>
                <a:lnTo>
                  <a:pt x="97631" y="762000"/>
                </a:lnTo>
                <a:lnTo>
                  <a:pt x="30956" y="690563"/>
                </a:lnTo>
                <a:lnTo>
                  <a:pt x="11906" y="661988"/>
                </a:lnTo>
                <a:lnTo>
                  <a:pt x="0" y="614363"/>
                </a:lnTo>
                <a:lnTo>
                  <a:pt x="2381" y="597694"/>
                </a:lnTo>
                <a:lnTo>
                  <a:pt x="11906" y="590550"/>
                </a:lnTo>
                <a:lnTo>
                  <a:pt x="33337" y="595313"/>
                </a:lnTo>
                <a:lnTo>
                  <a:pt x="57150" y="619125"/>
                </a:lnTo>
                <a:lnTo>
                  <a:pt x="119062" y="659606"/>
                </a:lnTo>
                <a:lnTo>
                  <a:pt x="195262" y="695325"/>
                </a:lnTo>
                <a:lnTo>
                  <a:pt x="259556" y="707231"/>
                </a:lnTo>
                <a:lnTo>
                  <a:pt x="316706" y="702469"/>
                </a:lnTo>
                <a:lnTo>
                  <a:pt x="485775" y="664369"/>
                </a:lnTo>
                <a:lnTo>
                  <a:pt x="633412" y="631031"/>
                </a:lnTo>
                <a:lnTo>
                  <a:pt x="716756" y="604838"/>
                </a:lnTo>
                <a:lnTo>
                  <a:pt x="912018" y="5405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3349870" y="4754563"/>
            <a:ext cx="197827" cy="298450"/>
          </a:xfrm>
          <a:custGeom>
            <a:avLst/>
            <a:gdLst>
              <a:gd name="connsiteX0" fmla="*/ 92869 w 214313"/>
              <a:gd name="connsiteY0" fmla="*/ 66675 h 297657"/>
              <a:gd name="connsiteX1" fmla="*/ 59531 w 214313"/>
              <a:gd name="connsiteY1" fmla="*/ 104775 h 297657"/>
              <a:gd name="connsiteX2" fmla="*/ 30956 w 214313"/>
              <a:gd name="connsiteY2" fmla="*/ 157163 h 297657"/>
              <a:gd name="connsiteX3" fmla="*/ 14288 w 214313"/>
              <a:gd name="connsiteY3" fmla="*/ 202407 h 297657"/>
              <a:gd name="connsiteX4" fmla="*/ 4763 w 214313"/>
              <a:gd name="connsiteY4" fmla="*/ 245269 h 297657"/>
              <a:gd name="connsiteX5" fmla="*/ 0 w 214313"/>
              <a:gd name="connsiteY5" fmla="*/ 297657 h 297657"/>
              <a:gd name="connsiteX6" fmla="*/ 114300 w 214313"/>
              <a:gd name="connsiteY6" fmla="*/ 285750 h 297657"/>
              <a:gd name="connsiteX7" fmla="*/ 114300 w 214313"/>
              <a:gd name="connsiteY7" fmla="*/ 233363 h 297657"/>
              <a:gd name="connsiteX8" fmla="*/ 121444 w 214313"/>
              <a:gd name="connsiteY8" fmla="*/ 192882 h 297657"/>
              <a:gd name="connsiteX9" fmla="*/ 138113 w 214313"/>
              <a:gd name="connsiteY9" fmla="*/ 150019 h 297657"/>
              <a:gd name="connsiteX10" fmla="*/ 171450 w 214313"/>
              <a:gd name="connsiteY10" fmla="*/ 97632 h 297657"/>
              <a:gd name="connsiteX11" fmla="*/ 192881 w 214313"/>
              <a:gd name="connsiteY11" fmla="*/ 71438 h 297657"/>
              <a:gd name="connsiteX12" fmla="*/ 204788 w 214313"/>
              <a:gd name="connsiteY12" fmla="*/ 57150 h 297657"/>
              <a:gd name="connsiteX13" fmla="*/ 209550 w 214313"/>
              <a:gd name="connsiteY13" fmla="*/ 40482 h 297657"/>
              <a:gd name="connsiteX14" fmla="*/ 214313 w 214313"/>
              <a:gd name="connsiteY14" fmla="*/ 21432 h 297657"/>
              <a:gd name="connsiteX15" fmla="*/ 211931 w 214313"/>
              <a:gd name="connsiteY15" fmla="*/ 7144 h 297657"/>
              <a:gd name="connsiteX16" fmla="*/ 200025 w 214313"/>
              <a:gd name="connsiteY16" fmla="*/ 0 h 297657"/>
              <a:gd name="connsiteX17" fmla="*/ 190500 w 214313"/>
              <a:gd name="connsiteY17" fmla="*/ 0 h 297657"/>
              <a:gd name="connsiteX18" fmla="*/ 161925 w 214313"/>
              <a:gd name="connsiteY18" fmla="*/ 9525 h 297657"/>
              <a:gd name="connsiteX19" fmla="*/ 140494 w 214313"/>
              <a:gd name="connsiteY19" fmla="*/ 26194 h 297657"/>
              <a:gd name="connsiteX20" fmla="*/ 130969 w 214313"/>
              <a:gd name="connsiteY20" fmla="*/ 30957 h 297657"/>
              <a:gd name="connsiteX21" fmla="*/ 92869 w 214313"/>
              <a:gd name="connsiteY21" fmla="*/ 66675 h 297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4313" h="297657">
                <a:moveTo>
                  <a:pt x="92869" y="66675"/>
                </a:moveTo>
                <a:lnTo>
                  <a:pt x="59531" y="104775"/>
                </a:lnTo>
                <a:lnTo>
                  <a:pt x="30956" y="157163"/>
                </a:lnTo>
                <a:lnTo>
                  <a:pt x="14288" y="202407"/>
                </a:lnTo>
                <a:lnTo>
                  <a:pt x="4763" y="245269"/>
                </a:lnTo>
                <a:lnTo>
                  <a:pt x="0" y="297657"/>
                </a:lnTo>
                <a:lnTo>
                  <a:pt x="114300" y="285750"/>
                </a:lnTo>
                <a:lnTo>
                  <a:pt x="114300" y="233363"/>
                </a:lnTo>
                <a:lnTo>
                  <a:pt x="121444" y="192882"/>
                </a:lnTo>
                <a:lnTo>
                  <a:pt x="138113" y="150019"/>
                </a:lnTo>
                <a:lnTo>
                  <a:pt x="171450" y="97632"/>
                </a:lnTo>
                <a:lnTo>
                  <a:pt x="192881" y="71438"/>
                </a:lnTo>
                <a:lnTo>
                  <a:pt x="204788" y="57150"/>
                </a:lnTo>
                <a:lnTo>
                  <a:pt x="209550" y="40482"/>
                </a:lnTo>
                <a:lnTo>
                  <a:pt x="214313" y="21432"/>
                </a:lnTo>
                <a:lnTo>
                  <a:pt x="211931" y="7144"/>
                </a:lnTo>
                <a:lnTo>
                  <a:pt x="200025" y="0"/>
                </a:lnTo>
                <a:lnTo>
                  <a:pt x="190500" y="0"/>
                </a:lnTo>
                <a:lnTo>
                  <a:pt x="161925" y="9525"/>
                </a:lnTo>
                <a:lnTo>
                  <a:pt x="140494" y="26194"/>
                </a:lnTo>
                <a:lnTo>
                  <a:pt x="130969" y="30957"/>
                </a:lnTo>
                <a:lnTo>
                  <a:pt x="92869" y="666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2700000">
            <a:off x="3095015" y="2416054"/>
            <a:ext cx="3502025" cy="911469"/>
          </a:xfrm>
          <a:custGeom>
            <a:avLst/>
            <a:gdLst>
              <a:gd name="connsiteX0" fmla="*/ 981075 w 3502025"/>
              <a:gd name="connsiteY0" fmla="*/ 269875 h 1212850"/>
              <a:gd name="connsiteX1" fmla="*/ 1263650 w 3502025"/>
              <a:gd name="connsiteY1" fmla="*/ 374650 h 1212850"/>
              <a:gd name="connsiteX2" fmla="*/ 1463675 w 3502025"/>
              <a:gd name="connsiteY2" fmla="*/ 441325 h 1212850"/>
              <a:gd name="connsiteX3" fmla="*/ 1606550 w 3502025"/>
              <a:gd name="connsiteY3" fmla="*/ 482600 h 1212850"/>
              <a:gd name="connsiteX4" fmla="*/ 1755775 w 3502025"/>
              <a:gd name="connsiteY4" fmla="*/ 511175 h 1212850"/>
              <a:gd name="connsiteX5" fmla="*/ 2012950 w 3502025"/>
              <a:gd name="connsiteY5" fmla="*/ 542925 h 1212850"/>
              <a:gd name="connsiteX6" fmla="*/ 2324100 w 3502025"/>
              <a:gd name="connsiteY6" fmla="*/ 581025 h 1212850"/>
              <a:gd name="connsiteX7" fmla="*/ 2578100 w 3502025"/>
              <a:gd name="connsiteY7" fmla="*/ 609600 h 1212850"/>
              <a:gd name="connsiteX8" fmla="*/ 2889250 w 3502025"/>
              <a:gd name="connsiteY8" fmla="*/ 641350 h 1212850"/>
              <a:gd name="connsiteX9" fmla="*/ 3022600 w 3502025"/>
              <a:gd name="connsiteY9" fmla="*/ 644525 h 1212850"/>
              <a:gd name="connsiteX10" fmla="*/ 3079750 w 3502025"/>
              <a:gd name="connsiteY10" fmla="*/ 641350 h 1212850"/>
              <a:gd name="connsiteX11" fmla="*/ 3095625 w 3502025"/>
              <a:gd name="connsiteY11" fmla="*/ 644525 h 1212850"/>
              <a:gd name="connsiteX12" fmla="*/ 3219450 w 3502025"/>
              <a:gd name="connsiteY12" fmla="*/ 701675 h 1212850"/>
              <a:gd name="connsiteX13" fmla="*/ 3352800 w 3502025"/>
              <a:gd name="connsiteY13" fmla="*/ 784225 h 1212850"/>
              <a:gd name="connsiteX14" fmla="*/ 3460750 w 3502025"/>
              <a:gd name="connsiteY14" fmla="*/ 866775 h 1212850"/>
              <a:gd name="connsiteX15" fmla="*/ 3492500 w 3502025"/>
              <a:gd name="connsiteY15" fmla="*/ 898525 h 1212850"/>
              <a:gd name="connsiteX16" fmla="*/ 3498850 w 3502025"/>
              <a:gd name="connsiteY16" fmla="*/ 927100 h 1212850"/>
              <a:gd name="connsiteX17" fmla="*/ 3502025 w 3502025"/>
              <a:gd name="connsiteY17" fmla="*/ 952500 h 1212850"/>
              <a:gd name="connsiteX18" fmla="*/ 3495675 w 3502025"/>
              <a:gd name="connsiteY18" fmla="*/ 962025 h 1212850"/>
              <a:gd name="connsiteX19" fmla="*/ 3482975 w 3502025"/>
              <a:gd name="connsiteY19" fmla="*/ 968375 h 1212850"/>
              <a:gd name="connsiteX20" fmla="*/ 3463925 w 3502025"/>
              <a:gd name="connsiteY20" fmla="*/ 974725 h 1212850"/>
              <a:gd name="connsiteX21" fmla="*/ 3419475 w 3502025"/>
              <a:gd name="connsiteY21" fmla="*/ 977900 h 1212850"/>
              <a:gd name="connsiteX22" fmla="*/ 3298825 w 3502025"/>
              <a:gd name="connsiteY22" fmla="*/ 981075 h 1212850"/>
              <a:gd name="connsiteX23" fmla="*/ 3222625 w 3502025"/>
              <a:gd name="connsiteY23" fmla="*/ 987425 h 1212850"/>
              <a:gd name="connsiteX24" fmla="*/ 3121025 w 3502025"/>
              <a:gd name="connsiteY24" fmla="*/ 1006475 h 1212850"/>
              <a:gd name="connsiteX25" fmla="*/ 2994025 w 3502025"/>
              <a:gd name="connsiteY25" fmla="*/ 1047750 h 1212850"/>
              <a:gd name="connsiteX26" fmla="*/ 2867025 w 3502025"/>
              <a:gd name="connsiteY26" fmla="*/ 1095375 h 1212850"/>
              <a:gd name="connsiteX27" fmla="*/ 2692400 w 3502025"/>
              <a:gd name="connsiteY27" fmla="*/ 1200150 h 1212850"/>
              <a:gd name="connsiteX28" fmla="*/ 2673350 w 3502025"/>
              <a:gd name="connsiteY28" fmla="*/ 1209675 h 1212850"/>
              <a:gd name="connsiteX29" fmla="*/ 2654300 w 3502025"/>
              <a:gd name="connsiteY29" fmla="*/ 1212850 h 1212850"/>
              <a:gd name="connsiteX30" fmla="*/ 2622550 w 3502025"/>
              <a:gd name="connsiteY30" fmla="*/ 1212850 h 1212850"/>
              <a:gd name="connsiteX31" fmla="*/ 2606675 w 3502025"/>
              <a:gd name="connsiteY31" fmla="*/ 1209675 h 1212850"/>
              <a:gd name="connsiteX32" fmla="*/ 2603500 w 3502025"/>
              <a:gd name="connsiteY32" fmla="*/ 1203325 h 1212850"/>
              <a:gd name="connsiteX33" fmla="*/ 2603500 w 3502025"/>
              <a:gd name="connsiteY33" fmla="*/ 1184275 h 1212850"/>
              <a:gd name="connsiteX34" fmla="*/ 2644775 w 3502025"/>
              <a:gd name="connsiteY34" fmla="*/ 1149350 h 1212850"/>
              <a:gd name="connsiteX35" fmla="*/ 2809875 w 3502025"/>
              <a:gd name="connsiteY35" fmla="*/ 1016000 h 1212850"/>
              <a:gd name="connsiteX36" fmla="*/ 2895600 w 3502025"/>
              <a:gd name="connsiteY36" fmla="*/ 930275 h 1212850"/>
              <a:gd name="connsiteX37" fmla="*/ 2914650 w 3502025"/>
              <a:gd name="connsiteY37" fmla="*/ 895350 h 1212850"/>
              <a:gd name="connsiteX38" fmla="*/ 2914650 w 3502025"/>
              <a:gd name="connsiteY38" fmla="*/ 885825 h 1212850"/>
              <a:gd name="connsiteX39" fmla="*/ 2901950 w 3502025"/>
              <a:gd name="connsiteY39" fmla="*/ 873125 h 1212850"/>
              <a:gd name="connsiteX40" fmla="*/ 2873375 w 3502025"/>
              <a:gd name="connsiteY40" fmla="*/ 863600 h 1212850"/>
              <a:gd name="connsiteX41" fmla="*/ 2701925 w 3502025"/>
              <a:gd name="connsiteY41" fmla="*/ 841375 h 1212850"/>
              <a:gd name="connsiteX42" fmla="*/ 2238375 w 3502025"/>
              <a:gd name="connsiteY42" fmla="*/ 781050 h 1212850"/>
              <a:gd name="connsiteX43" fmla="*/ 1822450 w 3502025"/>
              <a:gd name="connsiteY43" fmla="*/ 736600 h 1212850"/>
              <a:gd name="connsiteX44" fmla="*/ 1577975 w 3502025"/>
              <a:gd name="connsiteY44" fmla="*/ 701675 h 1212850"/>
              <a:gd name="connsiteX45" fmla="*/ 1543050 w 3502025"/>
              <a:gd name="connsiteY45" fmla="*/ 692150 h 1212850"/>
              <a:gd name="connsiteX46" fmla="*/ 1492250 w 3502025"/>
              <a:gd name="connsiteY46" fmla="*/ 673100 h 1212850"/>
              <a:gd name="connsiteX47" fmla="*/ 1419225 w 3502025"/>
              <a:gd name="connsiteY47" fmla="*/ 631825 h 1212850"/>
              <a:gd name="connsiteX48" fmla="*/ 1212850 w 3502025"/>
              <a:gd name="connsiteY48" fmla="*/ 574675 h 1212850"/>
              <a:gd name="connsiteX49" fmla="*/ 923925 w 3502025"/>
              <a:gd name="connsiteY49" fmla="*/ 482600 h 1212850"/>
              <a:gd name="connsiteX50" fmla="*/ 542925 w 3502025"/>
              <a:gd name="connsiteY50" fmla="*/ 339725 h 1212850"/>
              <a:gd name="connsiteX51" fmla="*/ 409575 w 3502025"/>
              <a:gd name="connsiteY51" fmla="*/ 298450 h 1212850"/>
              <a:gd name="connsiteX52" fmla="*/ 336550 w 3502025"/>
              <a:gd name="connsiteY52" fmla="*/ 282575 h 1212850"/>
              <a:gd name="connsiteX53" fmla="*/ 282575 w 3502025"/>
              <a:gd name="connsiteY53" fmla="*/ 285750 h 1212850"/>
              <a:gd name="connsiteX54" fmla="*/ 209550 w 3502025"/>
              <a:gd name="connsiteY54" fmla="*/ 304800 h 1212850"/>
              <a:gd name="connsiteX55" fmla="*/ 168275 w 3502025"/>
              <a:gd name="connsiteY55" fmla="*/ 323850 h 1212850"/>
              <a:gd name="connsiteX56" fmla="*/ 130175 w 3502025"/>
              <a:gd name="connsiteY56" fmla="*/ 349250 h 1212850"/>
              <a:gd name="connsiteX57" fmla="*/ 92075 w 3502025"/>
              <a:gd name="connsiteY57" fmla="*/ 384175 h 1212850"/>
              <a:gd name="connsiteX58" fmla="*/ 69850 w 3502025"/>
              <a:gd name="connsiteY58" fmla="*/ 400050 h 1212850"/>
              <a:gd name="connsiteX59" fmla="*/ 53975 w 3502025"/>
              <a:gd name="connsiteY59" fmla="*/ 409575 h 1212850"/>
              <a:gd name="connsiteX60" fmla="*/ 34925 w 3502025"/>
              <a:gd name="connsiteY60" fmla="*/ 412750 h 1212850"/>
              <a:gd name="connsiteX61" fmla="*/ 15875 w 3502025"/>
              <a:gd name="connsiteY61" fmla="*/ 409575 h 1212850"/>
              <a:gd name="connsiteX62" fmla="*/ 6350 w 3502025"/>
              <a:gd name="connsiteY62" fmla="*/ 403225 h 1212850"/>
              <a:gd name="connsiteX63" fmla="*/ 0 w 3502025"/>
              <a:gd name="connsiteY63" fmla="*/ 390525 h 1212850"/>
              <a:gd name="connsiteX64" fmla="*/ 19050 w 3502025"/>
              <a:gd name="connsiteY64" fmla="*/ 355600 h 1212850"/>
              <a:gd name="connsiteX65" fmla="*/ 95250 w 3502025"/>
              <a:gd name="connsiteY65" fmla="*/ 266700 h 1212850"/>
              <a:gd name="connsiteX66" fmla="*/ 168275 w 3502025"/>
              <a:gd name="connsiteY66" fmla="*/ 184150 h 1212850"/>
              <a:gd name="connsiteX67" fmla="*/ 228600 w 3502025"/>
              <a:gd name="connsiteY67" fmla="*/ 120650 h 1212850"/>
              <a:gd name="connsiteX68" fmla="*/ 339725 w 3502025"/>
              <a:gd name="connsiteY68" fmla="*/ 50800 h 1212850"/>
              <a:gd name="connsiteX69" fmla="*/ 431800 w 3502025"/>
              <a:gd name="connsiteY69" fmla="*/ 6350 h 1212850"/>
              <a:gd name="connsiteX70" fmla="*/ 460375 w 3502025"/>
              <a:gd name="connsiteY70" fmla="*/ 0 h 1212850"/>
              <a:gd name="connsiteX71" fmla="*/ 485775 w 3502025"/>
              <a:gd name="connsiteY71" fmla="*/ 0 h 1212850"/>
              <a:gd name="connsiteX72" fmla="*/ 508000 w 3502025"/>
              <a:gd name="connsiteY72" fmla="*/ 12700 h 1212850"/>
              <a:gd name="connsiteX73" fmla="*/ 619125 w 3502025"/>
              <a:gd name="connsiteY73" fmla="*/ 79375 h 1212850"/>
              <a:gd name="connsiteX74" fmla="*/ 736600 w 3502025"/>
              <a:gd name="connsiteY74" fmla="*/ 142875 h 1212850"/>
              <a:gd name="connsiteX75" fmla="*/ 838200 w 3502025"/>
              <a:gd name="connsiteY75" fmla="*/ 206375 h 1212850"/>
              <a:gd name="connsiteX76" fmla="*/ 981075 w 3502025"/>
              <a:gd name="connsiteY76" fmla="*/ 269875 h 1212850"/>
              <a:gd name="connsiteX0" fmla="*/ 981075 w 3502025"/>
              <a:gd name="connsiteY0" fmla="*/ 269875 h 1212850"/>
              <a:gd name="connsiteX1" fmla="*/ 1263650 w 3502025"/>
              <a:gd name="connsiteY1" fmla="*/ 374650 h 1212850"/>
              <a:gd name="connsiteX2" fmla="*/ 1463675 w 3502025"/>
              <a:gd name="connsiteY2" fmla="*/ 441325 h 1212850"/>
              <a:gd name="connsiteX3" fmla="*/ 1606550 w 3502025"/>
              <a:gd name="connsiteY3" fmla="*/ 482600 h 1212850"/>
              <a:gd name="connsiteX4" fmla="*/ 1755775 w 3502025"/>
              <a:gd name="connsiteY4" fmla="*/ 511175 h 1212850"/>
              <a:gd name="connsiteX5" fmla="*/ 2012950 w 3502025"/>
              <a:gd name="connsiteY5" fmla="*/ 542925 h 1212850"/>
              <a:gd name="connsiteX6" fmla="*/ 2324100 w 3502025"/>
              <a:gd name="connsiteY6" fmla="*/ 581025 h 1212850"/>
              <a:gd name="connsiteX7" fmla="*/ 2578100 w 3502025"/>
              <a:gd name="connsiteY7" fmla="*/ 609600 h 1212850"/>
              <a:gd name="connsiteX8" fmla="*/ 2889250 w 3502025"/>
              <a:gd name="connsiteY8" fmla="*/ 641350 h 1212850"/>
              <a:gd name="connsiteX9" fmla="*/ 3022600 w 3502025"/>
              <a:gd name="connsiteY9" fmla="*/ 644525 h 1212850"/>
              <a:gd name="connsiteX10" fmla="*/ 3079750 w 3502025"/>
              <a:gd name="connsiteY10" fmla="*/ 641350 h 1212850"/>
              <a:gd name="connsiteX11" fmla="*/ 3095625 w 3502025"/>
              <a:gd name="connsiteY11" fmla="*/ 644525 h 1212850"/>
              <a:gd name="connsiteX12" fmla="*/ 3219450 w 3502025"/>
              <a:gd name="connsiteY12" fmla="*/ 701675 h 1212850"/>
              <a:gd name="connsiteX13" fmla="*/ 3352800 w 3502025"/>
              <a:gd name="connsiteY13" fmla="*/ 784225 h 1212850"/>
              <a:gd name="connsiteX14" fmla="*/ 3460750 w 3502025"/>
              <a:gd name="connsiteY14" fmla="*/ 866775 h 1212850"/>
              <a:gd name="connsiteX15" fmla="*/ 3492500 w 3502025"/>
              <a:gd name="connsiteY15" fmla="*/ 898525 h 1212850"/>
              <a:gd name="connsiteX16" fmla="*/ 3498850 w 3502025"/>
              <a:gd name="connsiteY16" fmla="*/ 927100 h 1212850"/>
              <a:gd name="connsiteX17" fmla="*/ 3502025 w 3502025"/>
              <a:gd name="connsiteY17" fmla="*/ 952500 h 1212850"/>
              <a:gd name="connsiteX18" fmla="*/ 3495675 w 3502025"/>
              <a:gd name="connsiteY18" fmla="*/ 962025 h 1212850"/>
              <a:gd name="connsiteX19" fmla="*/ 3482975 w 3502025"/>
              <a:gd name="connsiteY19" fmla="*/ 968375 h 1212850"/>
              <a:gd name="connsiteX20" fmla="*/ 3463925 w 3502025"/>
              <a:gd name="connsiteY20" fmla="*/ 974725 h 1212850"/>
              <a:gd name="connsiteX21" fmla="*/ 3419475 w 3502025"/>
              <a:gd name="connsiteY21" fmla="*/ 977900 h 1212850"/>
              <a:gd name="connsiteX22" fmla="*/ 3298825 w 3502025"/>
              <a:gd name="connsiteY22" fmla="*/ 981075 h 1212850"/>
              <a:gd name="connsiteX23" fmla="*/ 3222625 w 3502025"/>
              <a:gd name="connsiteY23" fmla="*/ 987425 h 1212850"/>
              <a:gd name="connsiteX24" fmla="*/ 3121025 w 3502025"/>
              <a:gd name="connsiteY24" fmla="*/ 1006475 h 1212850"/>
              <a:gd name="connsiteX25" fmla="*/ 2994025 w 3502025"/>
              <a:gd name="connsiteY25" fmla="*/ 1047750 h 1212850"/>
              <a:gd name="connsiteX26" fmla="*/ 2867025 w 3502025"/>
              <a:gd name="connsiteY26" fmla="*/ 1095375 h 1212850"/>
              <a:gd name="connsiteX27" fmla="*/ 2673350 w 3502025"/>
              <a:gd name="connsiteY27" fmla="*/ 1209675 h 1212850"/>
              <a:gd name="connsiteX28" fmla="*/ 2654300 w 3502025"/>
              <a:gd name="connsiteY28" fmla="*/ 1212850 h 1212850"/>
              <a:gd name="connsiteX29" fmla="*/ 2622550 w 3502025"/>
              <a:gd name="connsiteY29" fmla="*/ 1212850 h 1212850"/>
              <a:gd name="connsiteX30" fmla="*/ 2606675 w 3502025"/>
              <a:gd name="connsiteY30" fmla="*/ 1209675 h 1212850"/>
              <a:gd name="connsiteX31" fmla="*/ 2603500 w 3502025"/>
              <a:gd name="connsiteY31" fmla="*/ 1203325 h 1212850"/>
              <a:gd name="connsiteX32" fmla="*/ 2603500 w 3502025"/>
              <a:gd name="connsiteY32" fmla="*/ 1184275 h 1212850"/>
              <a:gd name="connsiteX33" fmla="*/ 2644775 w 3502025"/>
              <a:gd name="connsiteY33" fmla="*/ 1149350 h 1212850"/>
              <a:gd name="connsiteX34" fmla="*/ 2809875 w 3502025"/>
              <a:gd name="connsiteY34" fmla="*/ 1016000 h 1212850"/>
              <a:gd name="connsiteX35" fmla="*/ 2895600 w 3502025"/>
              <a:gd name="connsiteY35" fmla="*/ 930275 h 1212850"/>
              <a:gd name="connsiteX36" fmla="*/ 2914650 w 3502025"/>
              <a:gd name="connsiteY36" fmla="*/ 895350 h 1212850"/>
              <a:gd name="connsiteX37" fmla="*/ 2914650 w 3502025"/>
              <a:gd name="connsiteY37" fmla="*/ 885825 h 1212850"/>
              <a:gd name="connsiteX38" fmla="*/ 2901950 w 3502025"/>
              <a:gd name="connsiteY38" fmla="*/ 873125 h 1212850"/>
              <a:gd name="connsiteX39" fmla="*/ 2873375 w 3502025"/>
              <a:gd name="connsiteY39" fmla="*/ 863600 h 1212850"/>
              <a:gd name="connsiteX40" fmla="*/ 2701925 w 3502025"/>
              <a:gd name="connsiteY40" fmla="*/ 841375 h 1212850"/>
              <a:gd name="connsiteX41" fmla="*/ 2238375 w 3502025"/>
              <a:gd name="connsiteY41" fmla="*/ 781050 h 1212850"/>
              <a:gd name="connsiteX42" fmla="*/ 1822450 w 3502025"/>
              <a:gd name="connsiteY42" fmla="*/ 736600 h 1212850"/>
              <a:gd name="connsiteX43" fmla="*/ 1577975 w 3502025"/>
              <a:gd name="connsiteY43" fmla="*/ 701675 h 1212850"/>
              <a:gd name="connsiteX44" fmla="*/ 1543050 w 3502025"/>
              <a:gd name="connsiteY44" fmla="*/ 692150 h 1212850"/>
              <a:gd name="connsiteX45" fmla="*/ 1492250 w 3502025"/>
              <a:gd name="connsiteY45" fmla="*/ 673100 h 1212850"/>
              <a:gd name="connsiteX46" fmla="*/ 1419225 w 3502025"/>
              <a:gd name="connsiteY46" fmla="*/ 631825 h 1212850"/>
              <a:gd name="connsiteX47" fmla="*/ 1212850 w 3502025"/>
              <a:gd name="connsiteY47" fmla="*/ 574675 h 1212850"/>
              <a:gd name="connsiteX48" fmla="*/ 923925 w 3502025"/>
              <a:gd name="connsiteY48" fmla="*/ 482600 h 1212850"/>
              <a:gd name="connsiteX49" fmla="*/ 542925 w 3502025"/>
              <a:gd name="connsiteY49" fmla="*/ 339725 h 1212850"/>
              <a:gd name="connsiteX50" fmla="*/ 409575 w 3502025"/>
              <a:gd name="connsiteY50" fmla="*/ 298450 h 1212850"/>
              <a:gd name="connsiteX51" fmla="*/ 336550 w 3502025"/>
              <a:gd name="connsiteY51" fmla="*/ 282575 h 1212850"/>
              <a:gd name="connsiteX52" fmla="*/ 282575 w 3502025"/>
              <a:gd name="connsiteY52" fmla="*/ 285750 h 1212850"/>
              <a:gd name="connsiteX53" fmla="*/ 209550 w 3502025"/>
              <a:gd name="connsiteY53" fmla="*/ 304800 h 1212850"/>
              <a:gd name="connsiteX54" fmla="*/ 168275 w 3502025"/>
              <a:gd name="connsiteY54" fmla="*/ 323850 h 1212850"/>
              <a:gd name="connsiteX55" fmla="*/ 130175 w 3502025"/>
              <a:gd name="connsiteY55" fmla="*/ 349250 h 1212850"/>
              <a:gd name="connsiteX56" fmla="*/ 92075 w 3502025"/>
              <a:gd name="connsiteY56" fmla="*/ 384175 h 1212850"/>
              <a:gd name="connsiteX57" fmla="*/ 69850 w 3502025"/>
              <a:gd name="connsiteY57" fmla="*/ 400050 h 1212850"/>
              <a:gd name="connsiteX58" fmla="*/ 53975 w 3502025"/>
              <a:gd name="connsiteY58" fmla="*/ 409575 h 1212850"/>
              <a:gd name="connsiteX59" fmla="*/ 34925 w 3502025"/>
              <a:gd name="connsiteY59" fmla="*/ 412750 h 1212850"/>
              <a:gd name="connsiteX60" fmla="*/ 15875 w 3502025"/>
              <a:gd name="connsiteY60" fmla="*/ 409575 h 1212850"/>
              <a:gd name="connsiteX61" fmla="*/ 6350 w 3502025"/>
              <a:gd name="connsiteY61" fmla="*/ 403225 h 1212850"/>
              <a:gd name="connsiteX62" fmla="*/ 0 w 3502025"/>
              <a:gd name="connsiteY62" fmla="*/ 390525 h 1212850"/>
              <a:gd name="connsiteX63" fmla="*/ 19050 w 3502025"/>
              <a:gd name="connsiteY63" fmla="*/ 355600 h 1212850"/>
              <a:gd name="connsiteX64" fmla="*/ 95250 w 3502025"/>
              <a:gd name="connsiteY64" fmla="*/ 266700 h 1212850"/>
              <a:gd name="connsiteX65" fmla="*/ 168275 w 3502025"/>
              <a:gd name="connsiteY65" fmla="*/ 184150 h 1212850"/>
              <a:gd name="connsiteX66" fmla="*/ 228600 w 3502025"/>
              <a:gd name="connsiteY66" fmla="*/ 120650 h 1212850"/>
              <a:gd name="connsiteX67" fmla="*/ 339725 w 3502025"/>
              <a:gd name="connsiteY67" fmla="*/ 50800 h 1212850"/>
              <a:gd name="connsiteX68" fmla="*/ 431800 w 3502025"/>
              <a:gd name="connsiteY68" fmla="*/ 6350 h 1212850"/>
              <a:gd name="connsiteX69" fmla="*/ 460375 w 3502025"/>
              <a:gd name="connsiteY69" fmla="*/ 0 h 1212850"/>
              <a:gd name="connsiteX70" fmla="*/ 485775 w 3502025"/>
              <a:gd name="connsiteY70" fmla="*/ 0 h 1212850"/>
              <a:gd name="connsiteX71" fmla="*/ 508000 w 3502025"/>
              <a:gd name="connsiteY71" fmla="*/ 12700 h 1212850"/>
              <a:gd name="connsiteX72" fmla="*/ 619125 w 3502025"/>
              <a:gd name="connsiteY72" fmla="*/ 79375 h 1212850"/>
              <a:gd name="connsiteX73" fmla="*/ 736600 w 3502025"/>
              <a:gd name="connsiteY73" fmla="*/ 142875 h 1212850"/>
              <a:gd name="connsiteX74" fmla="*/ 838200 w 3502025"/>
              <a:gd name="connsiteY74" fmla="*/ 206375 h 1212850"/>
              <a:gd name="connsiteX75" fmla="*/ 981075 w 3502025"/>
              <a:gd name="connsiteY75" fmla="*/ 269875 h 1212850"/>
              <a:gd name="connsiteX0" fmla="*/ 981075 w 3502025"/>
              <a:gd name="connsiteY0" fmla="*/ 269875 h 1212850"/>
              <a:gd name="connsiteX1" fmla="*/ 1263650 w 3502025"/>
              <a:gd name="connsiteY1" fmla="*/ 374650 h 1212850"/>
              <a:gd name="connsiteX2" fmla="*/ 1463675 w 3502025"/>
              <a:gd name="connsiteY2" fmla="*/ 441325 h 1212850"/>
              <a:gd name="connsiteX3" fmla="*/ 1606550 w 3502025"/>
              <a:gd name="connsiteY3" fmla="*/ 482600 h 1212850"/>
              <a:gd name="connsiteX4" fmla="*/ 1755775 w 3502025"/>
              <a:gd name="connsiteY4" fmla="*/ 511175 h 1212850"/>
              <a:gd name="connsiteX5" fmla="*/ 2012950 w 3502025"/>
              <a:gd name="connsiteY5" fmla="*/ 542925 h 1212850"/>
              <a:gd name="connsiteX6" fmla="*/ 2324100 w 3502025"/>
              <a:gd name="connsiteY6" fmla="*/ 581025 h 1212850"/>
              <a:gd name="connsiteX7" fmla="*/ 2578100 w 3502025"/>
              <a:gd name="connsiteY7" fmla="*/ 609600 h 1212850"/>
              <a:gd name="connsiteX8" fmla="*/ 2889250 w 3502025"/>
              <a:gd name="connsiteY8" fmla="*/ 641350 h 1212850"/>
              <a:gd name="connsiteX9" fmla="*/ 3022600 w 3502025"/>
              <a:gd name="connsiteY9" fmla="*/ 644525 h 1212850"/>
              <a:gd name="connsiteX10" fmla="*/ 3079750 w 3502025"/>
              <a:gd name="connsiteY10" fmla="*/ 641350 h 1212850"/>
              <a:gd name="connsiteX11" fmla="*/ 3095625 w 3502025"/>
              <a:gd name="connsiteY11" fmla="*/ 644525 h 1212850"/>
              <a:gd name="connsiteX12" fmla="*/ 3219450 w 3502025"/>
              <a:gd name="connsiteY12" fmla="*/ 701675 h 1212850"/>
              <a:gd name="connsiteX13" fmla="*/ 3352800 w 3502025"/>
              <a:gd name="connsiteY13" fmla="*/ 784225 h 1212850"/>
              <a:gd name="connsiteX14" fmla="*/ 3460750 w 3502025"/>
              <a:gd name="connsiteY14" fmla="*/ 866775 h 1212850"/>
              <a:gd name="connsiteX15" fmla="*/ 3492500 w 3502025"/>
              <a:gd name="connsiteY15" fmla="*/ 898525 h 1212850"/>
              <a:gd name="connsiteX16" fmla="*/ 3498850 w 3502025"/>
              <a:gd name="connsiteY16" fmla="*/ 927100 h 1212850"/>
              <a:gd name="connsiteX17" fmla="*/ 3502025 w 3502025"/>
              <a:gd name="connsiteY17" fmla="*/ 952500 h 1212850"/>
              <a:gd name="connsiteX18" fmla="*/ 3495675 w 3502025"/>
              <a:gd name="connsiteY18" fmla="*/ 962025 h 1212850"/>
              <a:gd name="connsiteX19" fmla="*/ 3482975 w 3502025"/>
              <a:gd name="connsiteY19" fmla="*/ 968375 h 1212850"/>
              <a:gd name="connsiteX20" fmla="*/ 3463925 w 3502025"/>
              <a:gd name="connsiteY20" fmla="*/ 974725 h 1212850"/>
              <a:gd name="connsiteX21" fmla="*/ 3419475 w 3502025"/>
              <a:gd name="connsiteY21" fmla="*/ 977900 h 1212850"/>
              <a:gd name="connsiteX22" fmla="*/ 3298825 w 3502025"/>
              <a:gd name="connsiteY22" fmla="*/ 981075 h 1212850"/>
              <a:gd name="connsiteX23" fmla="*/ 3222625 w 3502025"/>
              <a:gd name="connsiteY23" fmla="*/ 987425 h 1212850"/>
              <a:gd name="connsiteX24" fmla="*/ 3121025 w 3502025"/>
              <a:gd name="connsiteY24" fmla="*/ 1006475 h 1212850"/>
              <a:gd name="connsiteX25" fmla="*/ 2994025 w 3502025"/>
              <a:gd name="connsiteY25" fmla="*/ 1047750 h 1212850"/>
              <a:gd name="connsiteX26" fmla="*/ 2867025 w 3502025"/>
              <a:gd name="connsiteY26" fmla="*/ 1095375 h 1212850"/>
              <a:gd name="connsiteX27" fmla="*/ 2673350 w 3502025"/>
              <a:gd name="connsiteY27" fmla="*/ 1209675 h 1212850"/>
              <a:gd name="connsiteX28" fmla="*/ 2622550 w 3502025"/>
              <a:gd name="connsiteY28" fmla="*/ 1212850 h 1212850"/>
              <a:gd name="connsiteX29" fmla="*/ 2606675 w 3502025"/>
              <a:gd name="connsiteY29" fmla="*/ 1209675 h 1212850"/>
              <a:gd name="connsiteX30" fmla="*/ 2603500 w 3502025"/>
              <a:gd name="connsiteY30" fmla="*/ 1203325 h 1212850"/>
              <a:gd name="connsiteX31" fmla="*/ 2603500 w 3502025"/>
              <a:gd name="connsiteY31" fmla="*/ 1184275 h 1212850"/>
              <a:gd name="connsiteX32" fmla="*/ 2644775 w 3502025"/>
              <a:gd name="connsiteY32" fmla="*/ 1149350 h 1212850"/>
              <a:gd name="connsiteX33" fmla="*/ 2809875 w 3502025"/>
              <a:gd name="connsiteY33" fmla="*/ 1016000 h 1212850"/>
              <a:gd name="connsiteX34" fmla="*/ 2895600 w 3502025"/>
              <a:gd name="connsiteY34" fmla="*/ 930275 h 1212850"/>
              <a:gd name="connsiteX35" fmla="*/ 2914650 w 3502025"/>
              <a:gd name="connsiteY35" fmla="*/ 895350 h 1212850"/>
              <a:gd name="connsiteX36" fmla="*/ 2914650 w 3502025"/>
              <a:gd name="connsiteY36" fmla="*/ 885825 h 1212850"/>
              <a:gd name="connsiteX37" fmla="*/ 2901950 w 3502025"/>
              <a:gd name="connsiteY37" fmla="*/ 873125 h 1212850"/>
              <a:gd name="connsiteX38" fmla="*/ 2873375 w 3502025"/>
              <a:gd name="connsiteY38" fmla="*/ 863600 h 1212850"/>
              <a:gd name="connsiteX39" fmla="*/ 2701925 w 3502025"/>
              <a:gd name="connsiteY39" fmla="*/ 841375 h 1212850"/>
              <a:gd name="connsiteX40" fmla="*/ 2238375 w 3502025"/>
              <a:gd name="connsiteY40" fmla="*/ 781050 h 1212850"/>
              <a:gd name="connsiteX41" fmla="*/ 1822450 w 3502025"/>
              <a:gd name="connsiteY41" fmla="*/ 736600 h 1212850"/>
              <a:gd name="connsiteX42" fmla="*/ 1577975 w 3502025"/>
              <a:gd name="connsiteY42" fmla="*/ 701675 h 1212850"/>
              <a:gd name="connsiteX43" fmla="*/ 1543050 w 3502025"/>
              <a:gd name="connsiteY43" fmla="*/ 692150 h 1212850"/>
              <a:gd name="connsiteX44" fmla="*/ 1492250 w 3502025"/>
              <a:gd name="connsiteY44" fmla="*/ 673100 h 1212850"/>
              <a:gd name="connsiteX45" fmla="*/ 1419225 w 3502025"/>
              <a:gd name="connsiteY45" fmla="*/ 631825 h 1212850"/>
              <a:gd name="connsiteX46" fmla="*/ 1212850 w 3502025"/>
              <a:gd name="connsiteY46" fmla="*/ 574675 h 1212850"/>
              <a:gd name="connsiteX47" fmla="*/ 923925 w 3502025"/>
              <a:gd name="connsiteY47" fmla="*/ 482600 h 1212850"/>
              <a:gd name="connsiteX48" fmla="*/ 542925 w 3502025"/>
              <a:gd name="connsiteY48" fmla="*/ 339725 h 1212850"/>
              <a:gd name="connsiteX49" fmla="*/ 409575 w 3502025"/>
              <a:gd name="connsiteY49" fmla="*/ 298450 h 1212850"/>
              <a:gd name="connsiteX50" fmla="*/ 336550 w 3502025"/>
              <a:gd name="connsiteY50" fmla="*/ 282575 h 1212850"/>
              <a:gd name="connsiteX51" fmla="*/ 282575 w 3502025"/>
              <a:gd name="connsiteY51" fmla="*/ 285750 h 1212850"/>
              <a:gd name="connsiteX52" fmla="*/ 209550 w 3502025"/>
              <a:gd name="connsiteY52" fmla="*/ 304800 h 1212850"/>
              <a:gd name="connsiteX53" fmla="*/ 168275 w 3502025"/>
              <a:gd name="connsiteY53" fmla="*/ 323850 h 1212850"/>
              <a:gd name="connsiteX54" fmla="*/ 130175 w 3502025"/>
              <a:gd name="connsiteY54" fmla="*/ 349250 h 1212850"/>
              <a:gd name="connsiteX55" fmla="*/ 92075 w 3502025"/>
              <a:gd name="connsiteY55" fmla="*/ 384175 h 1212850"/>
              <a:gd name="connsiteX56" fmla="*/ 69850 w 3502025"/>
              <a:gd name="connsiteY56" fmla="*/ 400050 h 1212850"/>
              <a:gd name="connsiteX57" fmla="*/ 53975 w 3502025"/>
              <a:gd name="connsiteY57" fmla="*/ 409575 h 1212850"/>
              <a:gd name="connsiteX58" fmla="*/ 34925 w 3502025"/>
              <a:gd name="connsiteY58" fmla="*/ 412750 h 1212850"/>
              <a:gd name="connsiteX59" fmla="*/ 15875 w 3502025"/>
              <a:gd name="connsiteY59" fmla="*/ 409575 h 1212850"/>
              <a:gd name="connsiteX60" fmla="*/ 6350 w 3502025"/>
              <a:gd name="connsiteY60" fmla="*/ 403225 h 1212850"/>
              <a:gd name="connsiteX61" fmla="*/ 0 w 3502025"/>
              <a:gd name="connsiteY61" fmla="*/ 390525 h 1212850"/>
              <a:gd name="connsiteX62" fmla="*/ 19050 w 3502025"/>
              <a:gd name="connsiteY62" fmla="*/ 355600 h 1212850"/>
              <a:gd name="connsiteX63" fmla="*/ 95250 w 3502025"/>
              <a:gd name="connsiteY63" fmla="*/ 266700 h 1212850"/>
              <a:gd name="connsiteX64" fmla="*/ 168275 w 3502025"/>
              <a:gd name="connsiteY64" fmla="*/ 184150 h 1212850"/>
              <a:gd name="connsiteX65" fmla="*/ 228600 w 3502025"/>
              <a:gd name="connsiteY65" fmla="*/ 120650 h 1212850"/>
              <a:gd name="connsiteX66" fmla="*/ 339725 w 3502025"/>
              <a:gd name="connsiteY66" fmla="*/ 50800 h 1212850"/>
              <a:gd name="connsiteX67" fmla="*/ 431800 w 3502025"/>
              <a:gd name="connsiteY67" fmla="*/ 6350 h 1212850"/>
              <a:gd name="connsiteX68" fmla="*/ 460375 w 3502025"/>
              <a:gd name="connsiteY68" fmla="*/ 0 h 1212850"/>
              <a:gd name="connsiteX69" fmla="*/ 485775 w 3502025"/>
              <a:gd name="connsiteY69" fmla="*/ 0 h 1212850"/>
              <a:gd name="connsiteX70" fmla="*/ 508000 w 3502025"/>
              <a:gd name="connsiteY70" fmla="*/ 12700 h 1212850"/>
              <a:gd name="connsiteX71" fmla="*/ 619125 w 3502025"/>
              <a:gd name="connsiteY71" fmla="*/ 79375 h 1212850"/>
              <a:gd name="connsiteX72" fmla="*/ 736600 w 3502025"/>
              <a:gd name="connsiteY72" fmla="*/ 142875 h 1212850"/>
              <a:gd name="connsiteX73" fmla="*/ 838200 w 3502025"/>
              <a:gd name="connsiteY73" fmla="*/ 206375 h 1212850"/>
              <a:gd name="connsiteX74" fmla="*/ 981075 w 3502025"/>
              <a:gd name="connsiteY74" fmla="*/ 269875 h 1212850"/>
              <a:gd name="connsiteX0" fmla="*/ 981075 w 3502025"/>
              <a:gd name="connsiteY0" fmla="*/ 269875 h 1212850"/>
              <a:gd name="connsiteX1" fmla="*/ 1263650 w 3502025"/>
              <a:gd name="connsiteY1" fmla="*/ 374650 h 1212850"/>
              <a:gd name="connsiteX2" fmla="*/ 1463675 w 3502025"/>
              <a:gd name="connsiteY2" fmla="*/ 441325 h 1212850"/>
              <a:gd name="connsiteX3" fmla="*/ 1606550 w 3502025"/>
              <a:gd name="connsiteY3" fmla="*/ 482600 h 1212850"/>
              <a:gd name="connsiteX4" fmla="*/ 1755775 w 3502025"/>
              <a:gd name="connsiteY4" fmla="*/ 511175 h 1212850"/>
              <a:gd name="connsiteX5" fmla="*/ 2012950 w 3502025"/>
              <a:gd name="connsiteY5" fmla="*/ 542925 h 1212850"/>
              <a:gd name="connsiteX6" fmla="*/ 2324100 w 3502025"/>
              <a:gd name="connsiteY6" fmla="*/ 581025 h 1212850"/>
              <a:gd name="connsiteX7" fmla="*/ 2578100 w 3502025"/>
              <a:gd name="connsiteY7" fmla="*/ 609600 h 1212850"/>
              <a:gd name="connsiteX8" fmla="*/ 2889250 w 3502025"/>
              <a:gd name="connsiteY8" fmla="*/ 641350 h 1212850"/>
              <a:gd name="connsiteX9" fmla="*/ 3022600 w 3502025"/>
              <a:gd name="connsiteY9" fmla="*/ 644525 h 1212850"/>
              <a:gd name="connsiteX10" fmla="*/ 3079750 w 3502025"/>
              <a:gd name="connsiteY10" fmla="*/ 641350 h 1212850"/>
              <a:gd name="connsiteX11" fmla="*/ 3095625 w 3502025"/>
              <a:gd name="connsiteY11" fmla="*/ 644525 h 1212850"/>
              <a:gd name="connsiteX12" fmla="*/ 3219450 w 3502025"/>
              <a:gd name="connsiteY12" fmla="*/ 701675 h 1212850"/>
              <a:gd name="connsiteX13" fmla="*/ 3352800 w 3502025"/>
              <a:gd name="connsiteY13" fmla="*/ 784225 h 1212850"/>
              <a:gd name="connsiteX14" fmla="*/ 3460750 w 3502025"/>
              <a:gd name="connsiteY14" fmla="*/ 866775 h 1212850"/>
              <a:gd name="connsiteX15" fmla="*/ 3492500 w 3502025"/>
              <a:gd name="connsiteY15" fmla="*/ 898525 h 1212850"/>
              <a:gd name="connsiteX16" fmla="*/ 3498850 w 3502025"/>
              <a:gd name="connsiteY16" fmla="*/ 927100 h 1212850"/>
              <a:gd name="connsiteX17" fmla="*/ 3502025 w 3502025"/>
              <a:gd name="connsiteY17" fmla="*/ 952500 h 1212850"/>
              <a:gd name="connsiteX18" fmla="*/ 3495675 w 3502025"/>
              <a:gd name="connsiteY18" fmla="*/ 962025 h 1212850"/>
              <a:gd name="connsiteX19" fmla="*/ 3482975 w 3502025"/>
              <a:gd name="connsiteY19" fmla="*/ 968375 h 1212850"/>
              <a:gd name="connsiteX20" fmla="*/ 3463925 w 3502025"/>
              <a:gd name="connsiteY20" fmla="*/ 974725 h 1212850"/>
              <a:gd name="connsiteX21" fmla="*/ 3419475 w 3502025"/>
              <a:gd name="connsiteY21" fmla="*/ 977900 h 1212850"/>
              <a:gd name="connsiteX22" fmla="*/ 3298825 w 3502025"/>
              <a:gd name="connsiteY22" fmla="*/ 981075 h 1212850"/>
              <a:gd name="connsiteX23" fmla="*/ 3222625 w 3502025"/>
              <a:gd name="connsiteY23" fmla="*/ 987425 h 1212850"/>
              <a:gd name="connsiteX24" fmla="*/ 3121025 w 3502025"/>
              <a:gd name="connsiteY24" fmla="*/ 1006475 h 1212850"/>
              <a:gd name="connsiteX25" fmla="*/ 2994025 w 3502025"/>
              <a:gd name="connsiteY25" fmla="*/ 1047750 h 1212850"/>
              <a:gd name="connsiteX26" fmla="*/ 2867025 w 3502025"/>
              <a:gd name="connsiteY26" fmla="*/ 1095375 h 1212850"/>
              <a:gd name="connsiteX27" fmla="*/ 2673350 w 3502025"/>
              <a:gd name="connsiteY27" fmla="*/ 1209675 h 1212850"/>
              <a:gd name="connsiteX28" fmla="*/ 2622550 w 3502025"/>
              <a:gd name="connsiteY28" fmla="*/ 1212850 h 1212850"/>
              <a:gd name="connsiteX29" fmla="*/ 2606675 w 3502025"/>
              <a:gd name="connsiteY29" fmla="*/ 1209675 h 1212850"/>
              <a:gd name="connsiteX30" fmla="*/ 2603500 w 3502025"/>
              <a:gd name="connsiteY30" fmla="*/ 1184275 h 1212850"/>
              <a:gd name="connsiteX31" fmla="*/ 2644775 w 3502025"/>
              <a:gd name="connsiteY31" fmla="*/ 1149350 h 1212850"/>
              <a:gd name="connsiteX32" fmla="*/ 2809875 w 3502025"/>
              <a:gd name="connsiteY32" fmla="*/ 1016000 h 1212850"/>
              <a:gd name="connsiteX33" fmla="*/ 2895600 w 3502025"/>
              <a:gd name="connsiteY33" fmla="*/ 930275 h 1212850"/>
              <a:gd name="connsiteX34" fmla="*/ 2914650 w 3502025"/>
              <a:gd name="connsiteY34" fmla="*/ 895350 h 1212850"/>
              <a:gd name="connsiteX35" fmla="*/ 2914650 w 3502025"/>
              <a:gd name="connsiteY35" fmla="*/ 885825 h 1212850"/>
              <a:gd name="connsiteX36" fmla="*/ 2901950 w 3502025"/>
              <a:gd name="connsiteY36" fmla="*/ 873125 h 1212850"/>
              <a:gd name="connsiteX37" fmla="*/ 2873375 w 3502025"/>
              <a:gd name="connsiteY37" fmla="*/ 863600 h 1212850"/>
              <a:gd name="connsiteX38" fmla="*/ 2701925 w 3502025"/>
              <a:gd name="connsiteY38" fmla="*/ 841375 h 1212850"/>
              <a:gd name="connsiteX39" fmla="*/ 2238375 w 3502025"/>
              <a:gd name="connsiteY39" fmla="*/ 781050 h 1212850"/>
              <a:gd name="connsiteX40" fmla="*/ 1822450 w 3502025"/>
              <a:gd name="connsiteY40" fmla="*/ 736600 h 1212850"/>
              <a:gd name="connsiteX41" fmla="*/ 1577975 w 3502025"/>
              <a:gd name="connsiteY41" fmla="*/ 701675 h 1212850"/>
              <a:gd name="connsiteX42" fmla="*/ 1543050 w 3502025"/>
              <a:gd name="connsiteY42" fmla="*/ 692150 h 1212850"/>
              <a:gd name="connsiteX43" fmla="*/ 1492250 w 3502025"/>
              <a:gd name="connsiteY43" fmla="*/ 673100 h 1212850"/>
              <a:gd name="connsiteX44" fmla="*/ 1419225 w 3502025"/>
              <a:gd name="connsiteY44" fmla="*/ 631825 h 1212850"/>
              <a:gd name="connsiteX45" fmla="*/ 1212850 w 3502025"/>
              <a:gd name="connsiteY45" fmla="*/ 574675 h 1212850"/>
              <a:gd name="connsiteX46" fmla="*/ 923925 w 3502025"/>
              <a:gd name="connsiteY46" fmla="*/ 482600 h 1212850"/>
              <a:gd name="connsiteX47" fmla="*/ 542925 w 3502025"/>
              <a:gd name="connsiteY47" fmla="*/ 339725 h 1212850"/>
              <a:gd name="connsiteX48" fmla="*/ 409575 w 3502025"/>
              <a:gd name="connsiteY48" fmla="*/ 298450 h 1212850"/>
              <a:gd name="connsiteX49" fmla="*/ 336550 w 3502025"/>
              <a:gd name="connsiteY49" fmla="*/ 282575 h 1212850"/>
              <a:gd name="connsiteX50" fmla="*/ 282575 w 3502025"/>
              <a:gd name="connsiteY50" fmla="*/ 285750 h 1212850"/>
              <a:gd name="connsiteX51" fmla="*/ 209550 w 3502025"/>
              <a:gd name="connsiteY51" fmla="*/ 304800 h 1212850"/>
              <a:gd name="connsiteX52" fmla="*/ 168275 w 3502025"/>
              <a:gd name="connsiteY52" fmla="*/ 323850 h 1212850"/>
              <a:gd name="connsiteX53" fmla="*/ 130175 w 3502025"/>
              <a:gd name="connsiteY53" fmla="*/ 349250 h 1212850"/>
              <a:gd name="connsiteX54" fmla="*/ 92075 w 3502025"/>
              <a:gd name="connsiteY54" fmla="*/ 384175 h 1212850"/>
              <a:gd name="connsiteX55" fmla="*/ 69850 w 3502025"/>
              <a:gd name="connsiteY55" fmla="*/ 400050 h 1212850"/>
              <a:gd name="connsiteX56" fmla="*/ 53975 w 3502025"/>
              <a:gd name="connsiteY56" fmla="*/ 409575 h 1212850"/>
              <a:gd name="connsiteX57" fmla="*/ 34925 w 3502025"/>
              <a:gd name="connsiteY57" fmla="*/ 412750 h 1212850"/>
              <a:gd name="connsiteX58" fmla="*/ 15875 w 3502025"/>
              <a:gd name="connsiteY58" fmla="*/ 409575 h 1212850"/>
              <a:gd name="connsiteX59" fmla="*/ 6350 w 3502025"/>
              <a:gd name="connsiteY59" fmla="*/ 403225 h 1212850"/>
              <a:gd name="connsiteX60" fmla="*/ 0 w 3502025"/>
              <a:gd name="connsiteY60" fmla="*/ 390525 h 1212850"/>
              <a:gd name="connsiteX61" fmla="*/ 19050 w 3502025"/>
              <a:gd name="connsiteY61" fmla="*/ 355600 h 1212850"/>
              <a:gd name="connsiteX62" fmla="*/ 95250 w 3502025"/>
              <a:gd name="connsiteY62" fmla="*/ 266700 h 1212850"/>
              <a:gd name="connsiteX63" fmla="*/ 168275 w 3502025"/>
              <a:gd name="connsiteY63" fmla="*/ 184150 h 1212850"/>
              <a:gd name="connsiteX64" fmla="*/ 228600 w 3502025"/>
              <a:gd name="connsiteY64" fmla="*/ 120650 h 1212850"/>
              <a:gd name="connsiteX65" fmla="*/ 339725 w 3502025"/>
              <a:gd name="connsiteY65" fmla="*/ 50800 h 1212850"/>
              <a:gd name="connsiteX66" fmla="*/ 431800 w 3502025"/>
              <a:gd name="connsiteY66" fmla="*/ 6350 h 1212850"/>
              <a:gd name="connsiteX67" fmla="*/ 460375 w 3502025"/>
              <a:gd name="connsiteY67" fmla="*/ 0 h 1212850"/>
              <a:gd name="connsiteX68" fmla="*/ 485775 w 3502025"/>
              <a:gd name="connsiteY68" fmla="*/ 0 h 1212850"/>
              <a:gd name="connsiteX69" fmla="*/ 508000 w 3502025"/>
              <a:gd name="connsiteY69" fmla="*/ 12700 h 1212850"/>
              <a:gd name="connsiteX70" fmla="*/ 619125 w 3502025"/>
              <a:gd name="connsiteY70" fmla="*/ 79375 h 1212850"/>
              <a:gd name="connsiteX71" fmla="*/ 736600 w 3502025"/>
              <a:gd name="connsiteY71" fmla="*/ 142875 h 1212850"/>
              <a:gd name="connsiteX72" fmla="*/ 838200 w 3502025"/>
              <a:gd name="connsiteY72" fmla="*/ 206375 h 1212850"/>
              <a:gd name="connsiteX73" fmla="*/ 981075 w 3502025"/>
              <a:gd name="connsiteY73" fmla="*/ 269875 h 1212850"/>
              <a:gd name="connsiteX0" fmla="*/ 981075 w 3502025"/>
              <a:gd name="connsiteY0" fmla="*/ 269875 h 1209675"/>
              <a:gd name="connsiteX1" fmla="*/ 1263650 w 3502025"/>
              <a:gd name="connsiteY1" fmla="*/ 374650 h 1209675"/>
              <a:gd name="connsiteX2" fmla="*/ 1463675 w 3502025"/>
              <a:gd name="connsiteY2" fmla="*/ 441325 h 1209675"/>
              <a:gd name="connsiteX3" fmla="*/ 1606550 w 3502025"/>
              <a:gd name="connsiteY3" fmla="*/ 482600 h 1209675"/>
              <a:gd name="connsiteX4" fmla="*/ 1755775 w 3502025"/>
              <a:gd name="connsiteY4" fmla="*/ 511175 h 1209675"/>
              <a:gd name="connsiteX5" fmla="*/ 2012950 w 3502025"/>
              <a:gd name="connsiteY5" fmla="*/ 542925 h 1209675"/>
              <a:gd name="connsiteX6" fmla="*/ 2324100 w 3502025"/>
              <a:gd name="connsiteY6" fmla="*/ 581025 h 1209675"/>
              <a:gd name="connsiteX7" fmla="*/ 2578100 w 3502025"/>
              <a:gd name="connsiteY7" fmla="*/ 609600 h 1209675"/>
              <a:gd name="connsiteX8" fmla="*/ 2889250 w 3502025"/>
              <a:gd name="connsiteY8" fmla="*/ 641350 h 1209675"/>
              <a:gd name="connsiteX9" fmla="*/ 3022600 w 3502025"/>
              <a:gd name="connsiteY9" fmla="*/ 644525 h 1209675"/>
              <a:gd name="connsiteX10" fmla="*/ 3079750 w 3502025"/>
              <a:gd name="connsiteY10" fmla="*/ 641350 h 1209675"/>
              <a:gd name="connsiteX11" fmla="*/ 3095625 w 3502025"/>
              <a:gd name="connsiteY11" fmla="*/ 644525 h 1209675"/>
              <a:gd name="connsiteX12" fmla="*/ 3219450 w 3502025"/>
              <a:gd name="connsiteY12" fmla="*/ 701675 h 1209675"/>
              <a:gd name="connsiteX13" fmla="*/ 3352800 w 3502025"/>
              <a:gd name="connsiteY13" fmla="*/ 784225 h 1209675"/>
              <a:gd name="connsiteX14" fmla="*/ 3460750 w 3502025"/>
              <a:gd name="connsiteY14" fmla="*/ 866775 h 1209675"/>
              <a:gd name="connsiteX15" fmla="*/ 3492500 w 3502025"/>
              <a:gd name="connsiteY15" fmla="*/ 898525 h 1209675"/>
              <a:gd name="connsiteX16" fmla="*/ 3498850 w 3502025"/>
              <a:gd name="connsiteY16" fmla="*/ 927100 h 1209675"/>
              <a:gd name="connsiteX17" fmla="*/ 3502025 w 3502025"/>
              <a:gd name="connsiteY17" fmla="*/ 952500 h 1209675"/>
              <a:gd name="connsiteX18" fmla="*/ 3495675 w 3502025"/>
              <a:gd name="connsiteY18" fmla="*/ 962025 h 1209675"/>
              <a:gd name="connsiteX19" fmla="*/ 3482975 w 3502025"/>
              <a:gd name="connsiteY19" fmla="*/ 968375 h 1209675"/>
              <a:gd name="connsiteX20" fmla="*/ 3463925 w 3502025"/>
              <a:gd name="connsiteY20" fmla="*/ 974725 h 1209675"/>
              <a:gd name="connsiteX21" fmla="*/ 3419475 w 3502025"/>
              <a:gd name="connsiteY21" fmla="*/ 977900 h 1209675"/>
              <a:gd name="connsiteX22" fmla="*/ 3298825 w 3502025"/>
              <a:gd name="connsiteY22" fmla="*/ 981075 h 1209675"/>
              <a:gd name="connsiteX23" fmla="*/ 3222625 w 3502025"/>
              <a:gd name="connsiteY23" fmla="*/ 987425 h 1209675"/>
              <a:gd name="connsiteX24" fmla="*/ 3121025 w 3502025"/>
              <a:gd name="connsiteY24" fmla="*/ 1006475 h 1209675"/>
              <a:gd name="connsiteX25" fmla="*/ 2994025 w 3502025"/>
              <a:gd name="connsiteY25" fmla="*/ 1047750 h 1209675"/>
              <a:gd name="connsiteX26" fmla="*/ 2867025 w 3502025"/>
              <a:gd name="connsiteY26" fmla="*/ 1095375 h 1209675"/>
              <a:gd name="connsiteX27" fmla="*/ 2673350 w 3502025"/>
              <a:gd name="connsiteY27" fmla="*/ 1209675 h 1209675"/>
              <a:gd name="connsiteX28" fmla="*/ 2606675 w 3502025"/>
              <a:gd name="connsiteY28" fmla="*/ 1209675 h 1209675"/>
              <a:gd name="connsiteX29" fmla="*/ 2603500 w 3502025"/>
              <a:gd name="connsiteY29" fmla="*/ 1184275 h 1209675"/>
              <a:gd name="connsiteX30" fmla="*/ 2644775 w 3502025"/>
              <a:gd name="connsiteY30" fmla="*/ 1149350 h 1209675"/>
              <a:gd name="connsiteX31" fmla="*/ 2809875 w 3502025"/>
              <a:gd name="connsiteY31" fmla="*/ 1016000 h 1209675"/>
              <a:gd name="connsiteX32" fmla="*/ 2895600 w 3502025"/>
              <a:gd name="connsiteY32" fmla="*/ 930275 h 1209675"/>
              <a:gd name="connsiteX33" fmla="*/ 2914650 w 3502025"/>
              <a:gd name="connsiteY33" fmla="*/ 895350 h 1209675"/>
              <a:gd name="connsiteX34" fmla="*/ 2914650 w 3502025"/>
              <a:gd name="connsiteY34" fmla="*/ 885825 h 1209675"/>
              <a:gd name="connsiteX35" fmla="*/ 2901950 w 3502025"/>
              <a:gd name="connsiteY35" fmla="*/ 873125 h 1209675"/>
              <a:gd name="connsiteX36" fmla="*/ 2873375 w 3502025"/>
              <a:gd name="connsiteY36" fmla="*/ 863600 h 1209675"/>
              <a:gd name="connsiteX37" fmla="*/ 2701925 w 3502025"/>
              <a:gd name="connsiteY37" fmla="*/ 841375 h 1209675"/>
              <a:gd name="connsiteX38" fmla="*/ 2238375 w 3502025"/>
              <a:gd name="connsiteY38" fmla="*/ 781050 h 1209675"/>
              <a:gd name="connsiteX39" fmla="*/ 1822450 w 3502025"/>
              <a:gd name="connsiteY39" fmla="*/ 736600 h 1209675"/>
              <a:gd name="connsiteX40" fmla="*/ 1577975 w 3502025"/>
              <a:gd name="connsiteY40" fmla="*/ 701675 h 1209675"/>
              <a:gd name="connsiteX41" fmla="*/ 1543050 w 3502025"/>
              <a:gd name="connsiteY41" fmla="*/ 692150 h 1209675"/>
              <a:gd name="connsiteX42" fmla="*/ 1492250 w 3502025"/>
              <a:gd name="connsiteY42" fmla="*/ 673100 h 1209675"/>
              <a:gd name="connsiteX43" fmla="*/ 1419225 w 3502025"/>
              <a:gd name="connsiteY43" fmla="*/ 631825 h 1209675"/>
              <a:gd name="connsiteX44" fmla="*/ 1212850 w 3502025"/>
              <a:gd name="connsiteY44" fmla="*/ 574675 h 1209675"/>
              <a:gd name="connsiteX45" fmla="*/ 923925 w 3502025"/>
              <a:gd name="connsiteY45" fmla="*/ 482600 h 1209675"/>
              <a:gd name="connsiteX46" fmla="*/ 542925 w 3502025"/>
              <a:gd name="connsiteY46" fmla="*/ 339725 h 1209675"/>
              <a:gd name="connsiteX47" fmla="*/ 409575 w 3502025"/>
              <a:gd name="connsiteY47" fmla="*/ 298450 h 1209675"/>
              <a:gd name="connsiteX48" fmla="*/ 336550 w 3502025"/>
              <a:gd name="connsiteY48" fmla="*/ 282575 h 1209675"/>
              <a:gd name="connsiteX49" fmla="*/ 282575 w 3502025"/>
              <a:gd name="connsiteY49" fmla="*/ 285750 h 1209675"/>
              <a:gd name="connsiteX50" fmla="*/ 209550 w 3502025"/>
              <a:gd name="connsiteY50" fmla="*/ 304800 h 1209675"/>
              <a:gd name="connsiteX51" fmla="*/ 168275 w 3502025"/>
              <a:gd name="connsiteY51" fmla="*/ 323850 h 1209675"/>
              <a:gd name="connsiteX52" fmla="*/ 130175 w 3502025"/>
              <a:gd name="connsiteY52" fmla="*/ 349250 h 1209675"/>
              <a:gd name="connsiteX53" fmla="*/ 92075 w 3502025"/>
              <a:gd name="connsiteY53" fmla="*/ 384175 h 1209675"/>
              <a:gd name="connsiteX54" fmla="*/ 69850 w 3502025"/>
              <a:gd name="connsiteY54" fmla="*/ 400050 h 1209675"/>
              <a:gd name="connsiteX55" fmla="*/ 53975 w 3502025"/>
              <a:gd name="connsiteY55" fmla="*/ 409575 h 1209675"/>
              <a:gd name="connsiteX56" fmla="*/ 34925 w 3502025"/>
              <a:gd name="connsiteY56" fmla="*/ 412750 h 1209675"/>
              <a:gd name="connsiteX57" fmla="*/ 15875 w 3502025"/>
              <a:gd name="connsiteY57" fmla="*/ 409575 h 1209675"/>
              <a:gd name="connsiteX58" fmla="*/ 6350 w 3502025"/>
              <a:gd name="connsiteY58" fmla="*/ 403225 h 1209675"/>
              <a:gd name="connsiteX59" fmla="*/ 0 w 3502025"/>
              <a:gd name="connsiteY59" fmla="*/ 390525 h 1209675"/>
              <a:gd name="connsiteX60" fmla="*/ 19050 w 3502025"/>
              <a:gd name="connsiteY60" fmla="*/ 355600 h 1209675"/>
              <a:gd name="connsiteX61" fmla="*/ 95250 w 3502025"/>
              <a:gd name="connsiteY61" fmla="*/ 266700 h 1209675"/>
              <a:gd name="connsiteX62" fmla="*/ 168275 w 3502025"/>
              <a:gd name="connsiteY62" fmla="*/ 184150 h 1209675"/>
              <a:gd name="connsiteX63" fmla="*/ 228600 w 3502025"/>
              <a:gd name="connsiteY63" fmla="*/ 120650 h 1209675"/>
              <a:gd name="connsiteX64" fmla="*/ 339725 w 3502025"/>
              <a:gd name="connsiteY64" fmla="*/ 50800 h 1209675"/>
              <a:gd name="connsiteX65" fmla="*/ 431800 w 3502025"/>
              <a:gd name="connsiteY65" fmla="*/ 6350 h 1209675"/>
              <a:gd name="connsiteX66" fmla="*/ 460375 w 3502025"/>
              <a:gd name="connsiteY66" fmla="*/ 0 h 1209675"/>
              <a:gd name="connsiteX67" fmla="*/ 485775 w 3502025"/>
              <a:gd name="connsiteY67" fmla="*/ 0 h 1209675"/>
              <a:gd name="connsiteX68" fmla="*/ 508000 w 3502025"/>
              <a:gd name="connsiteY68" fmla="*/ 12700 h 1209675"/>
              <a:gd name="connsiteX69" fmla="*/ 619125 w 3502025"/>
              <a:gd name="connsiteY69" fmla="*/ 79375 h 1209675"/>
              <a:gd name="connsiteX70" fmla="*/ 736600 w 3502025"/>
              <a:gd name="connsiteY70" fmla="*/ 142875 h 1209675"/>
              <a:gd name="connsiteX71" fmla="*/ 838200 w 3502025"/>
              <a:gd name="connsiteY71" fmla="*/ 206375 h 1209675"/>
              <a:gd name="connsiteX72" fmla="*/ 981075 w 3502025"/>
              <a:gd name="connsiteY72" fmla="*/ 269875 h 1209675"/>
              <a:gd name="connsiteX0" fmla="*/ 981075 w 3502025"/>
              <a:gd name="connsiteY0" fmla="*/ 269875 h 1209675"/>
              <a:gd name="connsiteX1" fmla="*/ 1263650 w 3502025"/>
              <a:gd name="connsiteY1" fmla="*/ 374650 h 1209675"/>
              <a:gd name="connsiteX2" fmla="*/ 1463675 w 3502025"/>
              <a:gd name="connsiteY2" fmla="*/ 441325 h 1209675"/>
              <a:gd name="connsiteX3" fmla="*/ 1606550 w 3502025"/>
              <a:gd name="connsiteY3" fmla="*/ 482600 h 1209675"/>
              <a:gd name="connsiteX4" fmla="*/ 1755775 w 3502025"/>
              <a:gd name="connsiteY4" fmla="*/ 511175 h 1209675"/>
              <a:gd name="connsiteX5" fmla="*/ 2012950 w 3502025"/>
              <a:gd name="connsiteY5" fmla="*/ 542925 h 1209675"/>
              <a:gd name="connsiteX6" fmla="*/ 2324100 w 3502025"/>
              <a:gd name="connsiteY6" fmla="*/ 581025 h 1209675"/>
              <a:gd name="connsiteX7" fmla="*/ 2578100 w 3502025"/>
              <a:gd name="connsiteY7" fmla="*/ 609600 h 1209675"/>
              <a:gd name="connsiteX8" fmla="*/ 2889250 w 3502025"/>
              <a:gd name="connsiteY8" fmla="*/ 641350 h 1209675"/>
              <a:gd name="connsiteX9" fmla="*/ 3022600 w 3502025"/>
              <a:gd name="connsiteY9" fmla="*/ 644525 h 1209675"/>
              <a:gd name="connsiteX10" fmla="*/ 3079750 w 3502025"/>
              <a:gd name="connsiteY10" fmla="*/ 641350 h 1209675"/>
              <a:gd name="connsiteX11" fmla="*/ 3095625 w 3502025"/>
              <a:gd name="connsiteY11" fmla="*/ 644525 h 1209675"/>
              <a:gd name="connsiteX12" fmla="*/ 3219450 w 3502025"/>
              <a:gd name="connsiteY12" fmla="*/ 701675 h 1209675"/>
              <a:gd name="connsiteX13" fmla="*/ 3352800 w 3502025"/>
              <a:gd name="connsiteY13" fmla="*/ 784225 h 1209675"/>
              <a:gd name="connsiteX14" fmla="*/ 3460750 w 3502025"/>
              <a:gd name="connsiteY14" fmla="*/ 866775 h 1209675"/>
              <a:gd name="connsiteX15" fmla="*/ 3492500 w 3502025"/>
              <a:gd name="connsiteY15" fmla="*/ 898525 h 1209675"/>
              <a:gd name="connsiteX16" fmla="*/ 3498850 w 3502025"/>
              <a:gd name="connsiteY16" fmla="*/ 927100 h 1209675"/>
              <a:gd name="connsiteX17" fmla="*/ 3502025 w 3502025"/>
              <a:gd name="connsiteY17" fmla="*/ 952500 h 1209675"/>
              <a:gd name="connsiteX18" fmla="*/ 3495675 w 3502025"/>
              <a:gd name="connsiteY18" fmla="*/ 962025 h 1209675"/>
              <a:gd name="connsiteX19" fmla="*/ 3482975 w 3502025"/>
              <a:gd name="connsiteY19" fmla="*/ 968375 h 1209675"/>
              <a:gd name="connsiteX20" fmla="*/ 3463925 w 3502025"/>
              <a:gd name="connsiteY20" fmla="*/ 974725 h 1209675"/>
              <a:gd name="connsiteX21" fmla="*/ 3419475 w 3502025"/>
              <a:gd name="connsiteY21" fmla="*/ 977900 h 1209675"/>
              <a:gd name="connsiteX22" fmla="*/ 3298825 w 3502025"/>
              <a:gd name="connsiteY22" fmla="*/ 981075 h 1209675"/>
              <a:gd name="connsiteX23" fmla="*/ 3222625 w 3502025"/>
              <a:gd name="connsiteY23" fmla="*/ 987425 h 1209675"/>
              <a:gd name="connsiteX24" fmla="*/ 3121025 w 3502025"/>
              <a:gd name="connsiteY24" fmla="*/ 1006475 h 1209675"/>
              <a:gd name="connsiteX25" fmla="*/ 2994025 w 3502025"/>
              <a:gd name="connsiteY25" fmla="*/ 1047750 h 1209675"/>
              <a:gd name="connsiteX26" fmla="*/ 2867025 w 3502025"/>
              <a:gd name="connsiteY26" fmla="*/ 1095375 h 1209675"/>
              <a:gd name="connsiteX27" fmla="*/ 2673350 w 3502025"/>
              <a:gd name="connsiteY27" fmla="*/ 1209675 h 1209675"/>
              <a:gd name="connsiteX28" fmla="*/ 2603500 w 3502025"/>
              <a:gd name="connsiteY28" fmla="*/ 1184275 h 1209675"/>
              <a:gd name="connsiteX29" fmla="*/ 2644775 w 3502025"/>
              <a:gd name="connsiteY29" fmla="*/ 1149350 h 1209675"/>
              <a:gd name="connsiteX30" fmla="*/ 2809875 w 3502025"/>
              <a:gd name="connsiteY30" fmla="*/ 1016000 h 1209675"/>
              <a:gd name="connsiteX31" fmla="*/ 2895600 w 3502025"/>
              <a:gd name="connsiteY31" fmla="*/ 930275 h 1209675"/>
              <a:gd name="connsiteX32" fmla="*/ 2914650 w 3502025"/>
              <a:gd name="connsiteY32" fmla="*/ 895350 h 1209675"/>
              <a:gd name="connsiteX33" fmla="*/ 2914650 w 3502025"/>
              <a:gd name="connsiteY33" fmla="*/ 885825 h 1209675"/>
              <a:gd name="connsiteX34" fmla="*/ 2901950 w 3502025"/>
              <a:gd name="connsiteY34" fmla="*/ 873125 h 1209675"/>
              <a:gd name="connsiteX35" fmla="*/ 2873375 w 3502025"/>
              <a:gd name="connsiteY35" fmla="*/ 863600 h 1209675"/>
              <a:gd name="connsiteX36" fmla="*/ 2701925 w 3502025"/>
              <a:gd name="connsiteY36" fmla="*/ 841375 h 1209675"/>
              <a:gd name="connsiteX37" fmla="*/ 2238375 w 3502025"/>
              <a:gd name="connsiteY37" fmla="*/ 781050 h 1209675"/>
              <a:gd name="connsiteX38" fmla="*/ 1822450 w 3502025"/>
              <a:gd name="connsiteY38" fmla="*/ 736600 h 1209675"/>
              <a:gd name="connsiteX39" fmla="*/ 1577975 w 3502025"/>
              <a:gd name="connsiteY39" fmla="*/ 701675 h 1209675"/>
              <a:gd name="connsiteX40" fmla="*/ 1543050 w 3502025"/>
              <a:gd name="connsiteY40" fmla="*/ 692150 h 1209675"/>
              <a:gd name="connsiteX41" fmla="*/ 1492250 w 3502025"/>
              <a:gd name="connsiteY41" fmla="*/ 673100 h 1209675"/>
              <a:gd name="connsiteX42" fmla="*/ 1419225 w 3502025"/>
              <a:gd name="connsiteY42" fmla="*/ 631825 h 1209675"/>
              <a:gd name="connsiteX43" fmla="*/ 1212850 w 3502025"/>
              <a:gd name="connsiteY43" fmla="*/ 574675 h 1209675"/>
              <a:gd name="connsiteX44" fmla="*/ 923925 w 3502025"/>
              <a:gd name="connsiteY44" fmla="*/ 482600 h 1209675"/>
              <a:gd name="connsiteX45" fmla="*/ 542925 w 3502025"/>
              <a:gd name="connsiteY45" fmla="*/ 339725 h 1209675"/>
              <a:gd name="connsiteX46" fmla="*/ 409575 w 3502025"/>
              <a:gd name="connsiteY46" fmla="*/ 298450 h 1209675"/>
              <a:gd name="connsiteX47" fmla="*/ 336550 w 3502025"/>
              <a:gd name="connsiteY47" fmla="*/ 282575 h 1209675"/>
              <a:gd name="connsiteX48" fmla="*/ 282575 w 3502025"/>
              <a:gd name="connsiteY48" fmla="*/ 285750 h 1209675"/>
              <a:gd name="connsiteX49" fmla="*/ 209550 w 3502025"/>
              <a:gd name="connsiteY49" fmla="*/ 304800 h 1209675"/>
              <a:gd name="connsiteX50" fmla="*/ 168275 w 3502025"/>
              <a:gd name="connsiteY50" fmla="*/ 323850 h 1209675"/>
              <a:gd name="connsiteX51" fmla="*/ 130175 w 3502025"/>
              <a:gd name="connsiteY51" fmla="*/ 349250 h 1209675"/>
              <a:gd name="connsiteX52" fmla="*/ 92075 w 3502025"/>
              <a:gd name="connsiteY52" fmla="*/ 384175 h 1209675"/>
              <a:gd name="connsiteX53" fmla="*/ 69850 w 3502025"/>
              <a:gd name="connsiteY53" fmla="*/ 400050 h 1209675"/>
              <a:gd name="connsiteX54" fmla="*/ 53975 w 3502025"/>
              <a:gd name="connsiteY54" fmla="*/ 409575 h 1209675"/>
              <a:gd name="connsiteX55" fmla="*/ 34925 w 3502025"/>
              <a:gd name="connsiteY55" fmla="*/ 412750 h 1209675"/>
              <a:gd name="connsiteX56" fmla="*/ 15875 w 3502025"/>
              <a:gd name="connsiteY56" fmla="*/ 409575 h 1209675"/>
              <a:gd name="connsiteX57" fmla="*/ 6350 w 3502025"/>
              <a:gd name="connsiteY57" fmla="*/ 403225 h 1209675"/>
              <a:gd name="connsiteX58" fmla="*/ 0 w 3502025"/>
              <a:gd name="connsiteY58" fmla="*/ 390525 h 1209675"/>
              <a:gd name="connsiteX59" fmla="*/ 19050 w 3502025"/>
              <a:gd name="connsiteY59" fmla="*/ 355600 h 1209675"/>
              <a:gd name="connsiteX60" fmla="*/ 95250 w 3502025"/>
              <a:gd name="connsiteY60" fmla="*/ 266700 h 1209675"/>
              <a:gd name="connsiteX61" fmla="*/ 168275 w 3502025"/>
              <a:gd name="connsiteY61" fmla="*/ 184150 h 1209675"/>
              <a:gd name="connsiteX62" fmla="*/ 228600 w 3502025"/>
              <a:gd name="connsiteY62" fmla="*/ 120650 h 1209675"/>
              <a:gd name="connsiteX63" fmla="*/ 339725 w 3502025"/>
              <a:gd name="connsiteY63" fmla="*/ 50800 h 1209675"/>
              <a:gd name="connsiteX64" fmla="*/ 431800 w 3502025"/>
              <a:gd name="connsiteY64" fmla="*/ 6350 h 1209675"/>
              <a:gd name="connsiteX65" fmla="*/ 460375 w 3502025"/>
              <a:gd name="connsiteY65" fmla="*/ 0 h 1209675"/>
              <a:gd name="connsiteX66" fmla="*/ 485775 w 3502025"/>
              <a:gd name="connsiteY66" fmla="*/ 0 h 1209675"/>
              <a:gd name="connsiteX67" fmla="*/ 508000 w 3502025"/>
              <a:gd name="connsiteY67" fmla="*/ 12700 h 1209675"/>
              <a:gd name="connsiteX68" fmla="*/ 619125 w 3502025"/>
              <a:gd name="connsiteY68" fmla="*/ 79375 h 1209675"/>
              <a:gd name="connsiteX69" fmla="*/ 736600 w 3502025"/>
              <a:gd name="connsiteY69" fmla="*/ 142875 h 1209675"/>
              <a:gd name="connsiteX70" fmla="*/ 838200 w 3502025"/>
              <a:gd name="connsiteY70" fmla="*/ 206375 h 1209675"/>
              <a:gd name="connsiteX71" fmla="*/ 981075 w 3502025"/>
              <a:gd name="connsiteY71" fmla="*/ 269875 h 1209675"/>
              <a:gd name="connsiteX0" fmla="*/ 981075 w 3502025"/>
              <a:gd name="connsiteY0" fmla="*/ 269875 h 1209675"/>
              <a:gd name="connsiteX1" fmla="*/ 1263650 w 3502025"/>
              <a:gd name="connsiteY1" fmla="*/ 374650 h 1209675"/>
              <a:gd name="connsiteX2" fmla="*/ 1463675 w 3502025"/>
              <a:gd name="connsiteY2" fmla="*/ 441325 h 1209675"/>
              <a:gd name="connsiteX3" fmla="*/ 1606550 w 3502025"/>
              <a:gd name="connsiteY3" fmla="*/ 482600 h 1209675"/>
              <a:gd name="connsiteX4" fmla="*/ 1755775 w 3502025"/>
              <a:gd name="connsiteY4" fmla="*/ 511175 h 1209675"/>
              <a:gd name="connsiteX5" fmla="*/ 2012950 w 3502025"/>
              <a:gd name="connsiteY5" fmla="*/ 542925 h 1209675"/>
              <a:gd name="connsiteX6" fmla="*/ 2324100 w 3502025"/>
              <a:gd name="connsiteY6" fmla="*/ 581025 h 1209675"/>
              <a:gd name="connsiteX7" fmla="*/ 2578100 w 3502025"/>
              <a:gd name="connsiteY7" fmla="*/ 609600 h 1209675"/>
              <a:gd name="connsiteX8" fmla="*/ 2889250 w 3502025"/>
              <a:gd name="connsiteY8" fmla="*/ 641350 h 1209675"/>
              <a:gd name="connsiteX9" fmla="*/ 3022600 w 3502025"/>
              <a:gd name="connsiteY9" fmla="*/ 644525 h 1209675"/>
              <a:gd name="connsiteX10" fmla="*/ 3079750 w 3502025"/>
              <a:gd name="connsiteY10" fmla="*/ 641350 h 1209675"/>
              <a:gd name="connsiteX11" fmla="*/ 3095625 w 3502025"/>
              <a:gd name="connsiteY11" fmla="*/ 644525 h 1209675"/>
              <a:gd name="connsiteX12" fmla="*/ 3219450 w 3502025"/>
              <a:gd name="connsiteY12" fmla="*/ 701675 h 1209675"/>
              <a:gd name="connsiteX13" fmla="*/ 3352800 w 3502025"/>
              <a:gd name="connsiteY13" fmla="*/ 784225 h 1209675"/>
              <a:gd name="connsiteX14" fmla="*/ 3460750 w 3502025"/>
              <a:gd name="connsiteY14" fmla="*/ 866775 h 1209675"/>
              <a:gd name="connsiteX15" fmla="*/ 3492500 w 3502025"/>
              <a:gd name="connsiteY15" fmla="*/ 898525 h 1209675"/>
              <a:gd name="connsiteX16" fmla="*/ 3498850 w 3502025"/>
              <a:gd name="connsiteY16" fmla="*/ 927100 h 1209675"/>
              <a:gd name="connsiteX17" fmla="*/ 3502025 w 3502025"/>
              <a:gd name="connsiteY17" fmla="*/ 952500 h 1209675"/>
              <a:gd name="connsiteX18" fmla="*/ 3495675 w 3502025"/>
              <a:gd name="connsiteY18" fmla="*/ 962025 h 1209675"/>
              <a:gd name="connsiteX19" fmla="*/ 3482975 w 3502025"/>
              <a:gd name="connsiteY19" fmla="*/ 968375 h 1209675"/>
              <a:gd name="connsiteX20" fmla="*/ 3463925 w 3502025"/>
              <a:gd name="connsiteY20" fmla="*/ 974725 h 1209675"/>
              <a:gd name="connsiteX21" fmla="*/ 3419475 w 3502025"/>
              <a:gd name="connsiteY21" fmla="*/ 977900 h 1209675"/>
              <a:gd name="connsiteX22" fmla="*/ 3298825 w 3502025"/>
              <a:gd name="connsiteY22" fmla="*/ 981075 h 1209675"/>
              <a:gd name="connsiteX23" fmla="*/ 3222625 w 3502025"/>
              <a:gd name="connsiteY23" fmla="*/ 987425 h 1209675"/>
              <a:gd name="connsiteX24" fmla="*/ 3121025 w 3502025"/>
              <a:gd name="connsiteY24" fmla="*/ 1006475 h 1209675"/>
              <a:gd name="connsiteX25" fmla="*/ 2994025 w 3502025"/>
              <a:gd name="connsiteY25" fmla="*/ 1047750 h 1209675"/>
              <a:gd name="connsiteX26" fmla="*/ 2867025 w 3502025"/>
              <a:gd name="connsiteY26" fmla="*/ 1095375 h 1209675"/>
              <a:gd name="connsiteX27" fmla="*/ 2673350 w 3502025"/>
              <a:gd name="connsiteY27" fmla="*/ 1209675 h 1209675"/>
              <a:gd name="connsiteX28" fmla="*/ 2644775 w 3502025"/>
              <a:gd name="connsiteY28" fmla="*/ 1149350 h 1209675"/>
              <a:gd name="connsiteX29" fmla="*/ 2809875 w 3502025"/>
              <a:gd name="connsiteY29" fmla="*/ 1016000 h 1209675"/>
              <a:gd name="connsiteX30" fmla="*/ 2895600 w 3502025"/>
              <a:gd name="connsiteY30" fmla="*/ 930275 h 1209675"/>
              <a:gd name="connsiteX31" fmla="*/ 2914650 w 3502025"/>
              <a:gd name="connsiteY31" fmla="*/ 895350 h 1209675"/>
              <a:gd name="connsiteX32" fmla="*/ 2914650 w 3502025"/>
              <a:gd name="connsiteY32" fmla="*/ 885825 h 1209675"/>
              <a:gd name="connsiteX33" fmla="*/ 2901950 w 3502025"/>
              <a:gd name="connsiteY33" fmla="*/ 873125 h 1209675"/>
              <a:gd name="connsiteX34" fmla="*/ 2873375 w 3502025"/>
              <a:gd name="connsiteY34" fmla="*/ 863600 h 1209675"/>
              <a:gd name="connsiteX35" fmla="*/ 2701925 w 3502025"/>
              <a:gd name="connsiteY35" fmla="*/ 841375 h 1209675"/>
              <a:gd name="connsiteX36" fmla="*/ 2238375 w 3502025"/>
              <a:gd name="connsiteY36" fmla="*/ 781050 h 1209675"/>
              <a:gd name="connsiteX37" fmla="*/ 1822450 w 3502025"/>
              <a:gd name="connsiteY37" fmla="*/ 736600 h 1209675"/>
              <a:gd name="connsiteX38" fmla="*/ 1577975 w 3502025"/>
              <a:gd name="connsiteY38" fmla="*/ 701675 h 1209675"/>
              <a:gd name="connsiteX39" fmla="*/ 1543050 w 3502025"/>
              <a:gd name="connsiteY39" fmla="*/ 692150 h 1209675"/>
              <a:gd name="connsiteX40" fmla="*/ 1492250 w 3502025"/>
              <a:gd name="connsiteY40" fmla="*/ 673100 h 1209675"/>
              <a:gd name="connsiteX41" fmla="*/ 1419225 w 3502025"/>
              <a:gd name="connsiteY41" fmla="*/ 631825 h 1209675"/>
              <a:gd name="connsiteX42" fmla="*/ 1212850 w 3502025"/>
              <a:gd name="connsiteY42" fmla="*/ 574675 h 1209675"/>
              <a:gd name="connsiteX43" fmla="*/ 923925 w 3502025"/>
              <a:gd name="connsiteY43" fmla="*/ 482600 h 1209675"/>
              <a:gd name="connsiteX44" fmla="*/ 542925 w 3502025"/>
              <a:gd name="connsiteY44" fmla="*/ 339725 h 1209675"/>
              <a:gd name="connsiteX45" fmla="*/ 409575 w 3502025"/>
              <a:gd name="connsiteY45" fmla="*/ 298450 h 1209675"/>
              <a:gd name="connsiteX46" fmla="*/ 336550 w 3502025"/>
              <a:gd name="connsiteY46" fmla="*/ 282575 h 1209675"/>
              <a:gd name="connsiteX47" fmla="*/ 282575 w 3502025"/>
              <a:gd name="connsiteY47" fmla="*/ 285750 h 1209675"/>
              <a:gd name="connsiteX48" fmla="*/ 209550 w 3502025"/>
              <a:gd name="connsiteY48" fmla="*/ 304800 h 1209675"/>
              <a:gd name="connsiteX49" fmla="*/ 168275 w 3502025"/>
              <a:gd name="connsiteY49" fmla="*/ 323850 h 1209675"/>
              <a:gd name="connsiteX50" fmla="*/ 130175 w 3502025"/>
              <a:gd name="connsiteY50" fmla="*/ 349250 h 1209675"/>
              <a:gd name="connsiteX51" fmla="*/ 92075 w 3502025"/>
              <a:gd name="connsiteY51" fmla="*/ 384175 h 1209675"/>
              <a:gd name="connsiteX52" fmla="*/ 69850 w 3502025"/>
              <a:gd name="connsiteY52" fmla="*/ 400050 h 1209675"/>
              <a:gd name="connsiteX53" fmla="*/ 53975 w 3502025"/>
              <a:gd name="connsiteY53" fmla="*/ 409575 h 1209675"/>
              <a:gd name="connsiteX54" fmla="*/ 34925 w 3502025"/>
              <a:gd name="connsiteY54" fmla="*/ 412750 h 1209675"/>
              <a:gd name="connsiteX55" fmla="*/ 15875 w 3502025"/>
              <a:gd name="connsiteY55" fmla="*/ 409575 h 1209675"/>
              <a:gd name="connsiteX56" fmla="*/ 6350 w 3502025"/>
              <a:gd name="connsiteY56" fmla="*/ 403225 h 1209675"/>
              <a:gd name="connsiteX57" fmla="*/ 0 w 3502025"/>
              <a:gd name="connsiteY57" fmla="*/ 390525 h 1209675"/>
              <a:gd name="connsiteX58" fmla="*/ 19050 w 3502025"/>
              <a:gd name="connsiteY58" fmla="*/ 355600 h 1209675"/>
              <a:gd name="connsiteX59" fmla="*/ 95250 w 3502025"/>
              <a:gd name="connsiteY59" fmla="*/ 266700 h 1209675"/>
              <a:gd name="connsiteX60" fmla="*/ 168275 w 3502025"/>
              <a:gd name="connsiteY60" fmla="*/ 184150 h 1209675"/>
              <a:gd name="connsiteX61" fmla="*/ 228600 w 3502025"/>
              <a:gd name="connsiteY61" fmla="*/ 120650 h 1209675"/>
              <a:gd name="connsiteX62" fmla="*/ 339725 w 3502025"/>
              <a:gd name="connsiteY62" fmla="*/ 50800 h 1209675"/>
              <a:gd name="connsiteX63" fmla="*/ 431800 w 3502025"/>
              <a:gd name="connsiteY63" fmla="*/ 6350 h 1209675"/>
              <a:gd name="connsiteX64" fmla="*/ 460375 w 3502025"/>
              <a:gd name="connsiteY64" fmla="*/ 0 h 1209675"/>
              <a:gd name="connsiteX65" fmla="*/ 485775 w 3502025"/>
              <a:gd name="connsiteY65" fmla="*/ 0 h 1209675"/>
              <a:gd name="connsiteX66" fmla="*/ 508000 w 3502025"/>
              <a:gd name="connsiteY66" fmla="*/ 12700 h 1209675"/>
              <a:gd name="connsiteX67" fmla="*/ 619125 w 3502025"/>
              <a:gd name="connsiteY67" fmla="*/ 79375 h 1209675"/>
              <a:gd name="connsiteX68" fmla="*/ 736600 w 3502025"/>
              <a:gd name="connsiteY68" fmla="*/ 142875 h 1209675"/>
              <a:gd name="connsiteX69" fmla="*/ 838200 w 3502025"/>
              <a:gd name="connsiteY69" fmla="*/ 206375 h 1209675"/>
              <a:gd name="connsiteX70" fmla="*/ 981075 w 3502025"/>
              <a:gd name="connsiteY70" fmla="*/ 269875 h 1209675"/>
              <a:gd name="connsiteX0" fmla="*/ 981075 w 3502025"/>
              <a:gd name="connsiteY0" fmla="*/ 269875 h 1149350"/>
              <a:gd name="connsiteX1" fmla="*/ 1263650 w 3502025"/>
              <a:gd name="connsiteY1" fmla="*/ 374650 h 1149350"/>
              <a:gd name="connsiteX2" fmla="*/ 1463675 w 3502025"/>
              <a:gd name="connsiteY2" fmla="*/ 441325 h 1149350"/>
              <a:gd name="connsiteX3" fmla="*/ 1606550 w 3502025"/>
              <a:gd name="connsiteY3" fmla="*/ 482600 h 1149350"/>
              <a:gd name="connsiteX4" fmla="*/ 1755775 w 3502025"/>
              <a:gd name="connsiteY4" fmla="*/ 511175 h 1149350"/>
              <a:gd name="connsiteX5" fmla="*/ 2012950 w 3502025"/>
              <a:gd name="connsiteY5" fmla="*/ 542925 h 1149350"/>
              <a:gd name="connsiteX6" fmla="*/ 2324100 w 3502025"/>
              <a:gd name="connsiteY6" fmla="*/ 581025 h 1149350"/>
              <a:gd name="connsiteX7" fmla="*/ 2578100 w 3502025"/>
              <a:gd name="connsiteY7" fmla="*/ 609600 h 1149350"/>
              <a:gd name="connsiteX8" fmla="*/ 2889250 w 3502025"/>
              <a:gd name="connsiteY8" fmla="*/ 641350 h 1149350"/>
              <a:gd name="connsiteX9" fmla="*/ 3022600 w 3502025"/>
              <a:gd name="connsiteY9" fmla="*/ 644525 h 1149350"/>
              <a:gd name="connsiteX10" fmla="*/ 3079750 w 3502025"/>
              <a:gd name="connsiteY10" fmla="*/ 641350 h 1149350"/>
              <a:gd name="connsiteX11" fmla="*/ 3095625 w 3502025"/>
              <a:gd name="connsiteY11" fmla="*/ 644525 h 1149350"/>
              <a:gd name="connsiteX12" fmla="*/ 3219450 w 3502025"/>
              <a:gd name="connsiteY12" fmla="*/ 701675 h 1149350"/>
              <a:gd name="connsiteX13" fmla="*/ 3352800 w 3502025"/>
              <a:gd name="connsiteY13" fmla="*/ 784225 h 1149350"/>
              <a:gd name="connsiteX14" fmla="*/ 3460750 w 3502025"/>
              <a:gd name="connsiteY14" fmla="*/ 866775 h 1149350"/>
              <a:gd name="connsiteX15" fmla="*/ 3492500 w 3502025"/>
              <a:gd name="connsiteY15" fmla="*/ 898525 h 1149350"/>
              <a:gd name="connsiteX16" fmla="*/ 3498850 w 3502025"/>
              <a:gd name="connsiteY16" fmla="*/ 927100 h 1149350"/>
              <a:gd name="connsiteX17" fmla="*/ 3502025 w 3502025"/>
              <a:gd name="connsiteY17" fmla="*/ 952500 h 1149350"/>
              <a:gd name="connsiteX18" fmla="*/ 3495675 w 3502025"/>
              <a:gd name="connsiteY18" fmla="*/ 962025 h 1149350"/>
              <a:gd name="connsiteX19" fmla="*/ 3482975 w 3502025"/>
              <a:gd name="connsiteY19" fmla="*/ 968375 h 1149350"/>
              <a:gd name="connsiteX20" fmla="*/ 3463925 w 3502025"/>
              <a:gd name="connsiteY20" fmla="*/ 974725 h 1149350"/>
              <a:gd name="connsiteX21" fmla="*/ 3419475 w 3502025"/>
              <a:gd name="connsiteY21" fmla="*/ 977900 h 1149350"/>
              <a:gd name="connsiteX22" fmla="*/ 3298825 w 3502025"/>
              <a:gd name="connsiteY22" fmla="*/ 981075 h 1149350"/>
              <a:gd name="connsiteX23" fmla="*/ 3222625 w 3502025"/>
              <a:gd name="connsiteY23" fmla="*/ 987425 h 1149350"/>
              <a:gd name="connsiteX24" fmla="*/ 3121025 w 3502025"/>
              <a:gd name="connsiteY24" fmla="*/ 1006475 h 1149350"/>
              <a:gd name="connsiteX25" fmla="*/ 2994025 w 3502025"/>
              <a:gd name="connsiteY25" fmla="*/ 1047750 h 1149350"/>
              <a:gd name="connsiteX26" fmla="*/ 2867025 w 3502025"/>
              <a:gd name="connsiteY26" fmla="*/ 1095375 h 1149350"/>
              <a:gd name="connsiteX27" fmla="*/ 2644775 w 3502025"/>
              <a:gd name="connsiteY27" fmla="*/ 1149350 h 1149350"/>
              <a:gd name="connsiteX28" fmla="*/ 2809875 w 3502025"/>
              <a:gd name="connsiteY28" fmla="*/ 1016000 h 1149350"/>
              <a:gd name="connsiteX29" fmla="*/ 2895600 w 3502025"/>
              <a:gd name="connsiteY29" fmla="*/ 930275 h 1149350"/>
              <a:gd name="connsiteX30" fmla="*/ 2914650 w 3502025"/>
              <a:gd name="connsiteY30" fmla="*/ 895350 h 1149350"/>
              <a:gd name="connsiteX31" fmla="*/ 2914650 w 3502025"/>
              <a:gd name="connsiteY31" fmla="*/ 885825 h 1149350"/>
              <a:gd name="connsiteX32" fmla="*/ 2901950 w 3502025"/>
              <a:gd name="connsiteY32" fmla="*/ 873125 h 1149350"/>
              <a:gd name="connsiteX33" fmla="*/ 2873375 w 3502025"/>
              <a:gd name="connsiteY33" fmla="*/ 863600 h 1149350"/>
              <a:gd name="connsiteX34" fmla="*/ 2701925 w 3502025"/>
              <a:gd name="connsiteY34" fmla="*/ 841375 h 1149350"/>
              <a:gd name="connsiteX35" fmla="*/ 2238375 w 3502025"/>
              <a:gd name="connsiteY35" fmla="*/ 781050 h 1149350"/>
              <a:gd name="connsiteX36" fmla="*/ 1822450 w 3502025"/>
              <a:gd name="connsiteY36" fmla="*/ 736600 h 1149350"/>
              <a:gd name="connsiteX37" fmla="*/ 1577975 w 3502025"/>
              <a:gd name="connsiteY37" fmla="*/ 701675 h 1149350"/>
              <a:gd name="connsiteX38" fmla="*/ 1543050 w 3502025"/>
              <a:gd name="connsiteY38" fmla="*/ 692150 h 1149350"/>
              <a:gd name="connsiteX39" fmla="*/ 1492250 w 3502025"/>
              <a:gd name="connsiteY39" fmla="*/ 673100 h 1149350"/>
              <a:gd name="connsiteX40" fmla="*/ 1419225 w 3502025"/>
              <a:gd name="connsiteY40" fmla="*/ 631825 h 1149350"/>
              <a:gd name="connsiteX41" fmla="*/ 1212850 w 3502025"/>
              <a:gd name="connsiteY41" fmla="*/ 574675 h 1149350"/>
              <a:gd name="connsiteX42" fmla="*/ 923925 w 3502025"/>
              <a:gd name="connsiteY42" fmla="*/ 482600 h 1149350"/>
              <a:gd name="connsiteX43" fmla="*/ 542925 w 3502025"/>
              <a:gd name="connsiteY43" fmla="*/ 339725 h 1149350"/>
              <a:gd name="connsiteX44" fmla="*/ 409575 w 3502025"/>
              <a:gd name="connsiteY44" fmla="*/ 298450 h 1149350"/>
              <a:gd name="connsiteX45" fmla="*/ 336550 w 3502025"/>
              <a:gd name="connsiteY45" fmla="*/ 282575 h 1149350"/>
              <a:gd name="connsiteX46" fmla="*/ 282575 w 3502025"/>
              <a:gd name="connsiteY46" fmla="*/ 285750 h 1149350"/>
              <a:gd name="connsiteX47" fmla="*/ 209550 w 3502025"/>
              <a:gd name="connsiteY47" fmla="*/ 304800 h 1149350"/>
              <a:gd name="connsiteX48" fmla="*/ 168275 w 3502025"/>
              <a:gd name="connsiteY48" fmla="*/ 323850 h 1149350"/>
              <a:gd name="connsiteX49" fmla="*/ 130175 w 3502025"/>
              <a:gd name="connsiteY49" fmla="*/ 349250 h 1149350"/>
              <a:gd name="connsiteX50" fmla="*/ 92075 w 3502025"/>
              <a:gd name="connsiteY50" fmla="*/ 384175 h 1149350"/>
              <a:gd name="connsiteX51" fmla="*/ 69850 w 3502025"/>
              <a:gd name="connsiteY51" fmla="*/ 400050 h 1149350"/>
              <a:gd name="connsiteX52" fmla="*/ 53975 w 3502025"/>
              <a:gd name="connsiteY52" fmla="*/ 409575 h 1149350"/>
              <a:gd name="connsiteX53" fmla="*/ 34925 w 3502025"/>
              <a:gd name="connsiteY53" fmla="*/ 412750 h 1149350"/>
              <a:gd name="connsiteX54" fmla="*/ 15875 w 3502025"/>
              <a:gd name="connsiteY54" fmla="*/ 409575 h 1149350"/>
              <a:gd name="connsiteX55" fmla="*/ 6350 w 3502025"/>
              <a:gd name="connsiteY55" fmla="*/ 403225 h 1149350"/>
              <a:gd name="connsiteX56" fmla="*/ 0 w 3502025"/>
              <a:gd name="connsiteY56" fmla="*/ 390525 h 1149350"/>
              <a:gd name="connsiteX57" fmla="*/ 19050 w 3502025"/>
              <a:gd name="connsiteY57" fmla="*/ 355600 h 1149350"/>
              <a:gd name="connsiteX58" fmla="*/ 95250 w 3502025"/>
              <a:gd name="connsiteY58" fmla="*/ 266700 h 1149350"/>
              <a:gd name="connsiteX59" fmla="*/ 168275 w 3502025"/>
              <a:gd name="connsiteY59" fmla="*/ 184150 h 1149350"/>
              <a:gd name="connsiteX60" fmla="*/ 228600 w 3502025"/>
              <a:gd name="connsiteY60" fmla="*/ 120650 h 1149350"/>
              <a:gd name="connsiteX61" fmla="*/ 339725 w 3502025"/>
              <a:gd name="connsiteY61" fmla="*/ 50800 h 1149350"/>
              <a:gd name="connsiteX62" fmla="*/ 431800 w 3502025"/>
              <a:gd name="connsiteY62" fmla="*/ 6350 h 1149350"/>
              <a:gd name="connsiteX63" fmla="*/ 460375 w 3502025"/>
              <a:gd name="connsiteY63" fmla="*/ 0 h 1149350"/>
              <a:gd name="connsiteX64" fmla="*/ 485775 w 3502025"/>
              <a:gd name="connsiteY64" fmla="*/ 0 h 1149350"/>
              <a:gd name="connsiteX65" fmla="*/ 508000 w 3502025"/>
              <a:gd name="connsiteY65" fmla="*/ 12700 h 1149350"/>
              <a:gd name="connsiteX66" fmla="*/ 619125 w 3502025"/>
              <a:gd name="connsiteY66" fmla="*/ 79375 h 1149350"/>
              <a:gd name="connsiteX67" fmla="*/ 736600 w 3502025"/>
              <a:gd name="connsiteY67" fmla="*/ 142875 h 1149350"/>
              <a:gd name="connsiteX68" fmla="*/ 838200 w 3502025"/>
              <a:gd name="connsiteY68" fmla="*/ 206375 h 1149350"/>
              <a:gd name="connsiteX69" fmla="*/ 981075 w 3502025"/>
              <a:gd name="connsiteY69" fmla="*/ 269875 h 1149350"/>
              <a:gd name="connsiteX0" fmla="*/ 981075 w 3502025"/>
              <a:gd name="connsiteY0" fmla="*/ 269875 h 1095375"/>
              <a:gd name="connsiteX1" fmla="*/ 1263650 w 3502025"/>
              <a:gd name="connsiteY1" fmla="*/ 374650 h 1095375"/>
              <a:gd name="connsiteX2" fmla="*/ 1463675 w 3502025"/>
              <a:gd name="connsiteY2" fmla="*/ 441325 h 1095375"/>
              <a:gd name="connsiteX3" fmla="*/ 1606550 w 3502025"/>
              <a:gd name="connsiteY3" fmla="*/ 482600 h 1095375"/>
              <a:gd name="connsiteX4" fmla="*/ 1755775 w 3502025"/>
              <a:gd name="connsiteY4" fmla="*/ 511175 h 1095375"/>
              <a:gd name="connsiteX5" fmla="*/ 2012950 w 3502025"/>
              <a:gd name="connsiteY5" fmla="*/ 542925 h 1095375"/>
              <a:gd name="connsiteX6" fmla="*/ 2324100 w 3502025"/>
              <a:gd name="connsiteY6" fmla="*/ 581025 h 1095375"/>
              <a:gd name="connsiteX7" fmla="*/ 2578100 w 3502025"/>
              <a:gd name="connsiteY7" fmla="*/ 609600 h 1095375"/>
              <a:gd name="connsiteX8" fmla="*/ 2889250 w 3502025"/>
              <a:gd name="connsiteY8" fmla="*/ 641350 h 1095375"/>
              <a:gd name="connsiteX9" fmla="*/ 3022600 w 3502025"/>
              <a:gd name="connsiteY9" fmla="*/ 644525 h 1095375"/>
              <a:gd name="connsiteX10" fmla="*/ 3079750 w 3502025"/>
              <a:gd name="connsiteY10" fmla="*/ 641350 h 1095375"/>
              <a:gd name="connsiteX11" fmla="*/ 3095625 w 3502025"/>
              <a:gd name="connsiteY11" fmla="*/ 644525 h 1095375"/>
              <a:gd name="connsiteX12" fmla="*/ 3219450 w 3502025"/>
              <a:gd name="connsiteY12" fmla="*/ 701675 h 1095375"/>
              <a:gd name="connsiteX13" fmla="*/ 3352800 w 3502025"/>
              <a:gd name="connsiteY13" fmla="*/ 784225 h 1095375"/>
              <a:gd name="connsiteX14" fmla="*/ 3460750 w 3502025"/>
              <a:gd name="connsiteY14" fmla="*/ 866775 h 1095375"/>
              <a:gd name="connsiteX15" fmla="*/ 3492500 w 3502025"/>
              <a:gd name="connsiteY15" fmla="*/ 898525 h 1095375"/>
              <a:gd name="connsiteX16" fmla="*/ 3498850 w 3502025"/>
              <a:gd name="connsiteY16" fmla="*/ 927100 h 1095375"/>
              <a:gd name="connsiteX17" fmla="*/ 3502025 w 3502025"/>
              <a:gd name="connsiteY17" fmla="*/ 952500 h 1095375"/>
              <a:gd name="connsiteX18" fmla="*/ 3495675 w 3502025"/>
              <a:gd name="connsiteY18" fmla="*/ 962025 h 1095375"/>
              <a:gd name="connsiteX19" fmla="*/ 3482975 w 3502025"/>
              <a:gd name="connsiteY19" fmla="*/ 968375 h 1095375"/>
              <a:gd name="connsiteX20" fmla="*/ 3463925 w 3502025"/>
              <a:gd name="connsiteY20" fmla="*/ 974725 h 1095375"/>
              <a:gd name="connsiteX21" fmla="*/ 3419475 w 3502025"/>
              <a:gd name="connsiteY21" fmla="*/ 977900 h 1095375"/>
              <a:gd name="connsiteX22" fmla="*/ 3298825 w 3502025"/>
              <a:gd name="connsiteY22" fmla="*/ 981075 h 1095375"/>
              <a:gd name="connsiteX23" fmla="*/ 3222625 w 3502025"/>
              <a:gd name="connsiteY23" fmla="*/ 987425 h 1095375"/>
              <a:gd name="connsiteX24" fmla="*/ 3121025 w 3502025"/>
              <a:gd name="connsiteY24" fmla="*/ 1006475 h 1095375"/>
              <a:gd name="connsiteX25" fmla="*/ 2994025 w 3502025"/>
              <a:gd name="connsiteY25" fmla="*/ 1047750 h 1095375"/>
              <a:gd name="connsiteX26" fmla="*/ 2867025 w 3502025"/>
              <a:gd name="connsiteY26" fmla="*/ 1095375 h 1095375"/>
              <a:gd name="connsiteX27" fmla="*/ 2809875 w 3502025"/>
              <a:gd name="connsiteY27" fmla="*/ 1016000 h 1095375"/>
              <a:gd name="connsiteX28" fmla="*/ 2895600 w 3502025"/>
              <a:gd name="connsiteY28" fmla="*/ 930275 h 1095375"/>
              <a:gd name="connsiteX29" fmla="*/ 2914650 w 3502025"/>
              <a:gd name="connsiteY29" fmla="*/ 895350 h 1095375"/>
              <a:gd name="connsiteX30" fmla="*/ 2914650 w 3502025"/>
              <a:gd name="connsiteY30" fmla="*/ 885825 h 1095375"/>
              <a:gd name="connsiteX31" fmla="*/ 2901950 w 3502025"/>
              <a:gd name="connsiteY31" fmla="*/ 873125 h 1095375"/>
              <a:gd name="connsiteX32" fmla="*/ 2873375 w 3502025"/>
              <a:gd name="connsiteY32" fmla="*/ 863600 h 1095375"/>
              <a:gd name="connsiteX33" fmla="*/ 2701925 w 3502025"/>
              <a:gd name="connsiteY33" fmla="*/ 841375 h 1095375"/>
              <a:gd name="connsiteX34" fmla="*/ 2238375 w 3502025"/>
              <a:gd name="connsiteY34" fmla="*/ 781050 h 1095375"/>
              <a:gd name="connsiteX35" fmla="*/ 1822450 w 3502025"/>
              <a:gd name="connsiteY35" fmla="*/ 736600 h 1095375"/>
              <a:gd name="connsiteX36" fmla="*/ 1577975 w 3502025"/>
              <a:gd name="connsiteY36" fmla="*/ 701675 h 1095375"/>
              <a:gd name="connsiteX37" fmla="*/ 1543050 w 3502025"/>
              <a:gd name="connsiteY37" fmla="*/ 692150 h 1095375"/>
              <a:gd name="connsiteX38" fmla="*/ 1492250 w 3502025"/>
              <a:gd name="connsiteY38" fmla="*/ 673100 h 1095375"/>
              <a:gd name="connsiteX39" fmla="*/ 1419225 w 3502025"/>
              <a:gd name="connsiteY39" fmla="*/ 631825 h 1095375"/>
              <a:gd name="connsiteX40" fmla="*/ 1212850 w 3502025"/>
              <a:gd name="connsiteY40" fmla="*/ 574675 h 1095375"/>
              <a:gd name="connsiteX41" fmla="*/ 923925 w 3502025"/>
              <a:gd name="connsiteY41" fmla="*/ 482600 h 1095375"/>
              <a:gd name="connsiteX42" fmla="*/ 542925 w 3502025"/>
              <a:gd name="connsiteY42" fmla="*/ 339725 h 1095375"/>
              <a:gd name="connsiteX43" fmla="*/ 409575 w 3502025"/>
              <a:gd name="connsiteY43" fmla="*/ 298450 h 1095375"/>
              <a:gd name="connsiteX44" fmla="*/ 336550 w 3502025"/>
              <a:gd name="connsiteY44" fmla="*/ 282575 h 1095375"/>
              <a:gd name="connsiteX45" fmla="*/ 282575 w 3502025"/>
              <a:gd name="connsiteY45" fmla="*/ 285750 h 1095375"/>
              <a:gd name="connsiteX46" fmla="*/ 209550 w 3502025"/>
              <a:gd name="connsiteY46" fmla="*/ 304800 h 1095375"/>
              <a:gd name="connsiteX47" fmla="*/ 168275 w 3502025"/>
              <a:gd name="connsiteY47" fmla="*/ 323850 h 1095375"/>
              <a:gd name="connsiteX48" fmla="*/ 130175 w 3502025"/>
              <a:gd name="connsiteY48" fmla="*/ 349250 h 1095375"/>
              <a:gd name="connsiteX49" fmla="*/ 92075 w 3502025"/>
              <a:gd name="connsiteY49" fmla="*/ 384175 h 1095375"/>
              <a:gd name="connsiteX50" fmla="*/ 69850 w 3502025"/>
              <a:gd name="connsiteY50" fmla="*/ 400050 h 1095375"/>
              <a:gd name="connsiteX51" fmla="*/ 53975 w 3502025"/>
              <a:gd name="connsiteY51" fmla="*/ 409575 h 1095375"/>
              <a:gd name="connsiteX52" fmla="*/ 34925 w 3502025"/>
              <a:gd name="connsiteY52" fmla="*/ 412750 h 1095375"/>
              <a:gd name="connsiteX53" fmla="*/ 15875 w 3502025"/>
              <a:gd name="connsiteY53" fmla="*/ 409575 h 1095375"/>
              <a:gd name="connsiteX54" fmla="*/ 6350 w 3502025"/>
              <a:gd name="connsiteY54" fmla="*/ 403225 h 1095375"/>
              <a:gd name="connsiteX55" fmla="*/ 0 w 3502025"/>
              <a:gd name="connsiteY55" fmla="*/ 390525 h 1095375"/>
              <a:gd name="connsiteX56" fmla="*/ 19050 w 3502025"/>
              <a:gd name="connsiteY56" fmla="*/ 355600 h 1095375"/>
              <a:gd name="connsiteX57" fmla="*/ 95250 w 3502025"/>
              <a:gd name="connsiteY57" fmla="*/ 266700 h 1095375"/>
              <a:gd name="connsiteX58" fmla="*/ 168275 w 3502025"/>
              <a:gd name="connsiteY58" fmla="*/ 184150 h 1095375"/>
              <a:gd name="connsiteX59" fmla="*/ 228600 w 3502025"/>
              <a:gd name="connsiteY59" fmla="*/ 120650 h 1095375"/>
              <a:gd name="connsiteX60" fmla="*/ 339725 w 3502025"/>
              <a:gd name="connsiteY60" fmla="*/ 50800 h 1095375"/>
              <a:gd name="connsiteX61" fmla="*/ 431800 w 3502025"/>
              <a:gd name="connsiteY61" fmla="*/ 6350 h 1095375"/>
              <a:gd name="connsiteX62" fmla="*/ 460375 w 3502025"/>
              <a:gd name="connsiteY62" fmla="*/ 0 h 1095375"/>
              <a:gd name="connsiteX63" fmla="*/ 485775 w 3502025"/>
              <a:gd name="connsiteY63" fmla="*/ 0 h 1095375"/>
              <a:gd name="connsiteX64" fmla="*/ 508000 w 3502025"/>
              <a:gd name="connsiteY64" fmla="*/ 12700 h 1095375"/>
              <a:gd name="connsiteX65" fmla="*/ 619125 w 3502025"/>
              <a:gd name="connsiteY65" fmla="*/ 79375 h 1095375"/>
              <a:gd name="connsiteX66" fmla="*/ 736600 w 3502025"/>
              <a:gd name="connsiteY66" fmla="*/ 142875 h 1095375"/>
              <a:gd name="connsiteX67" fmla="*/ 838200 w 3502025"/>
              <a:gd name="connsiteY67" fmla="*/ 206375 h 1095375"/>
              <a:gd name="connsiteX68" fmla="*/ 981075 w 3502025"/>
              <a:gd name="connsiteY68" fmla="*/ 269875 h 1095375"/>
              <a:gd name="connsiteX0" fmla="*/ 981075 w 3502025"/>
              <a:gd name="connsiteY0" fmla="*/ 269875 h 1095375"/>
              <a:gd name="connsiteX1" fmla="*/ 1263650 w 3502025"/>
              <a:gd name="connsiteY1" fmla="*/ 374650 h 1095375"/>
              <a:gd name="connsiteX2" fmla="*/ 1463675 w 3502025"/>
              <a:gd name="connsiteY2" fmla="*/ 441325 h 1095375"/>
              <a:gd name="connsiteX3" fmla="*/ 1606550 w 3502025"/>
              <a:gd name="connsiteY3" fmla="*/ 482600 h 1095375"/>
              <a:gd name="connsiteX4" fmla="*/ 1755775 w 3502025"/>
              <a:gd name="connsiteY4" fmla="*/ 511175 h 1095375"/>
              <a:gd name="connsiteX5" fmla="*/ 2012950 w 3502025"/>
              <a:gd name="connsiteY5" fmla="*/ 542925 h 1095375"/>
              <a:gd name="connsiteX6" fmla="*/ 2324100 w 3502025"/>
              <a:gd name="connsiteY6" fmla="*/ 581025 h 1095375"/>
              <a:gd name="connsiteX7" fmla="*/ 2578100 w 3502025"/>
              <a:gd name="connsiteY7" fmla="*/ 609600 h 1095375"/>
              <a:gd name="connsiteX8" fmla="*/ 2889250 w 3502025"/>
              <a:gd name="connsiteY8" fmla="*/ 641350 h 1095375"/>
              <a:gd name="connsiteX9" fmla="*/ 3022600 w 3502025"/>
              <a:gd name="connsiteY9" fmla="*/ 644525 h 1095375"/>
              <a:gd name="connsiteX10" fmla="*/ 3079750 w 3502025"/>
              <a:gd name="connsiteY10" fmla="*/ 641350 h 1095375"/>
              <a:gd name="connsiteX11" fmla="*/ 3095625 w 3502025"/>
              <a:gd name="connsiteY11" fmla="*/ 644525 h 1095375"/>
              <a:gd name="connsiteX12" fmla="*/ 3219450 w 3502025"/>
              <a:gd name="connsiteY12" fmla="*/ 701675 h 1095375"/>
              <a:gd name="connsiteX13" fmla="*/ 3352800 w 3502025"/>
              <a:gd name="connsiteY13" fmla="*/ 784225 h 1095375"/>
              <a:gd name="connsiteX14" fmla="*/ 3460750 w 3502025"/>
              <a:gd name="connsiteY14" fmla="*/ 866775 h 1095375"/>
              <a:gd name="connsiteX15" fmla="*/ 3492500 w 3502025"/>
              <a:gd name="connsiteY15" fmla="*/ 898525 h 1095375"/>
              <a:gd name="connsiteX16" fmla="*/ 3498850 w 3502025"/>
              <a:gd name="connsiteY16" fmla="*/ 927100 h 1095375"/>
              <a:gd name="connsiteX17" fmla="*/ 3502025 w 3502025"/>
              <a:gd name="connsiteY17" fmla="*/ 952500 h 1095375"/>
              <a:gd name="connsiteX18" fmla="*/ 3495675 w 3502025"/>
              <a:gd name="connsiteY18" fmla="*/ 962025 h 1095375"/>
              <a:gd name="connsiteX19" fmla="*/ 3482975 w 3502025"/>
              <a:gd name="connsiteY19" fmla="*/ 968375 h 1095375"/>
              <a:gd name="connsiteX20" fmla="*/ 3463925 w 3502025"/>
              <a:gd name="connsiteY20" fmla="*/ 974725 h 1095375"/>
              <a:gd name="connsiteX21" fmla="*/ 3419475 w 3502025"/>
              <a:gd name="connsiteY21" fmla="*/ 977900 h 1095375"/>
              <a:gd name="connsiteX22" fmla="*/ 3298825 w 3502025"/>
              <a:gd name="connsiteY22" fmla="*/ 981075 h 1095375"/>
              <a:gd name="connsiteX23" fmla="*/ 3222625 w 3502025"/>
              <a:gd name="connsiteY23" fmla="*/ 987425 h 1095375"/>
              <a:gd name="connsiteX24" fmla="*/ 3121025 w 3502025"/>
              <a:gd name="connsiteY24" fmla="*/ 1006475 h 1095375"/>
              <a:gd name="connsiteX25" fmla="*/ 2994025 w 3502025"/>
              <a:gd name="connsiteY25" fmla="*/ 1047750 h 1095375"/>
              <a:gd name="connsiteX26" fmla="*/ 2867025 w 3502025"/>
              <a:gd name="connsiteY26" fmla="*/ 1095375 h 1095375"/>
              <a:gd name="connsiteX27" fmla="*/ 2895600 w 3502025"/>
              <a:gd name="connsiteY27" fmla="*/ 930275 h 1095375"/>
              <a:gd name="connsiteX28" fmla="*/ 2914650 w 3502025"/>
              <a:gd name="connsiteY28" fmla="*/ 895350 h 1095375"/>
              <a:gd name="connsiteX29" fmla="*/ 2914650 w 3502025"/>
              <a:gd name="connsiteY29" fmla="*/ 885825 h 1095375"/>
              <a:gd name="connsiteX30" fmla="*/ 2901950 w 3502025"/>
              <a:gd name="connsiteY30" fmla="*/ 873125 h 1095375"/>
              <a:gd name="connsiteX31" fmla="*/ 2873375 w 3502025"/>
              <a:gd name="connsiteY31" fmla="*/ 863600 h 1095375"/>
              <a:gd name="connsiteX32" fmla="*/ 2701925 w 3502025"/>
              <a:gd name="connsiteY32" fmla="*/ 841375 h 1095375"/>
              <a:gd name="connsiteX33" fmla="*/ 2238375 w 3502025"/>
              <a:gd name="connsiteY33" fmla="*/ 781050 h 1095375"/>
              <a:gd name="connsiteX34" fmla="*/ 1822450 w 3502025"/>
              <a:gd name="connsiteY34" fmla="*/ 736600 h 1095375"/>
              <a:gd name="connsiteX35" fmla="*/ 1577975 w 3502025"/>
              <a:gd name="connsiteY35" fmla="*/ 701675 h 1095375"/>
              <a:gd name="connsiteX36" fmla="*/ 1543050 w 3502025"/>
              <a:gd name="connsiteY36" fmla="*/ 692150 h 1095375"/>
              <a:gd name="connsiteX37" fmla="*/ 1492250 w 3502025"/>
              <a:gd name="connsiteY37" fmla="*/ 673100 h 1095375"/>
              <a:gd name="connsiteX38" fmla="*/ 1419225 w 3502025"/>
              <a:gd name="connsiteY38" fmla="*/ 631825 h 1095375"/>
              <a:gd name="connsiteX39" fmla="*/ 1212850 w 3502025"/>
              <a:gd name="connsiteY39" fmla="*/ 574675 h 1095375"/>
              <a:gd name="connsiteX40" fmla="*/ 923925 w 3502025"/>
              <a:gd name="connsiteY40" fmla="*/ 482600 h 1095375"/>
              <a:gd name="connsiteX41" fmla="*/ 542925 w 3502025"/>
              <a:gd name="connsiteY41" fmla="*/ 339725 h 1095375"/>
              <a:gd name="connsiteX42" fmla="*/ 409575 w 3502025"/>
              <a:gd name="connsiteY42" fmla="*/ 298450 h 1095375"/>
              <a:gd name="connsiteX43" fmla="*/ 336550 w 3502025"/>
              <a:gd name="connsiteY43" fmla="*/ 282575 h 1095375"/>
              <a:gd name="connsiteX44" fmla="*/ 282575 w 3502025"/>
              <a:gd name="connsiteY44" fmla="*/ 285750 h 1095375"/>
              <a:gd name="connsiteX45" fmla="*/ 209550 w 3502025"/>
              <a:gd name="connsiteY45" fmla="*/ 304800 h 1095375"/>
              <a:gd name="connsiteX46" fmla="*/ 168275 w 3502025"/>
              <a:gd name="connsiteY46" fmla="*/ 323850 h 1095375"/>
              <a:gd name="connsiteX47" fmla="*/ 130175 w 3502025"/>
              <a:gd name="connsiteY47" fmla="*/ 349250 h 1095375"/>
              <a:gd name="connsiteX48" fmla="*/ 92075 w 3502025"/>
              <a:gd name="connsiteY48" fmla="*/ 384175 h 1095375"/>
              <a:gd name="connsiteX49" fmla="*/ 69850 w 3502025"/>
              <a:gd name="connsiteY49" fmla="*/ 400050 h 1095375"/>
              <a:gd name="connsiteX50" fmla="*/ 53975 w 3502025"/>
              <a:gd name="connsiteY50" fmla="*/ 409575 h 1095375"/>
              <a:gd name="connsiteX51" fmla="*/ 34925 w 3502025"/>
              <a:gd name="connsiteY51" fmla="*/ 412750 h 1095375"/>
              <a:gd name="connsiteX52" fmla="*/ 15875 w 3502025"/>
              <a:gd name="connsiteY52" fmla="*/ 409575 h 1095375"/>
              <a:gd name="connsiteX53" fmla="*/ 6350 w 3502025"/>
              <a:gd name="connsiteY53" fmla="*/ 403225 h 1095375"/>
              <a:gd name="connsiteX54" fmla="*/ 0 w 3502025"/>
              <a:gd name="connsiteY54" fmla="*/ 390525 h 1095375"/>
              <a:gd name="connsiteX55" fmla="*/ 19050 w 3502025"/>
              <a:gd name="connsiteY55" fmla="*/ 355600 h 1095375"/>
              <a:gd name="connsiteX56" fmla="*/ 95250 w 3502025"/>
              <a:gd name="connsiteY56" fmla="*/ 266700 h 1095375"/>
              <a:gd name="connsiteX57" fmla="*/ 168275 w 3502025"/>
              <a:gd name="connsiteY57" fmla="*/ 184150 h 1095375"/>
              <a:gd name="connsiteX58" fmla="*/ 228600 w 3502025"/>
              <a:gd name="connsiteY58" fmla="*/ 120650 h 1095375"/>
              <a:gd name="connsiteX59" fmla="*/ 339725 w 3502025"/>
              <a:gd name="connsiteY59" fmla="*/ 50800 h 1095375"/>
              <a:gd name="connsiteX60" fmla="*/ 431800 w 3502025"/>
              <a:gd name="connsiteY60" fmla="*/ 6350 h 1095375"/>
              <a:gd name="connsiteX61" fmla="*/ 460375 w 3502025"/>
              <a:gd name="connsiteY61" fmla="*/ 0 h 1095375"/>
              <a:gd name="connsiteX62" fmla="*/ 485775 w 3502025"/>
              <a:gd name="connsiteY62" fmla="*/ 0 h 1095375"/>
              <a:gd name="connsiteX63" fmla="*/ 508000 w 3502025"/>
              <a:gd name="connsiteY63" fmla="*/ 12700 h 1095375"/>
              <a:gd name="connsiteX64" fmla="*/ 619125 w 3502025"/>
              <a:gd name="connsiteY64" fmla="*/ 79375 h 1095375"/>
              <a:gd name="connsiteX65" fmla="*/ 736600 w 3502025"/>
              <a:gd name="connsiteY65" fmla="*/ 142875 h 1095375"/>
              <a:gd name="connsiteX66" fmla="*/ 838200 w 3502025"/>
              <a:gd name="connsiteY66" fmla="*/ 206375 h 1095375"/>
              <a:gd name="connsiteX67" fmla="*/ 981075 w 3502025"/>
              <a:gd name="connsiteY67" fmla="*/ 269875 h 1095375"/>
              <a:gd name="connsiteX0" fmla="*/ 981075 w 3502025"/>
              <a:gd name="connsiteY0" fmla="*/ 269875 h 1095375"/>
              <a:gd name="connsiteX1" fmla="*/ 1263650 w 3502025"/>
              <a:gd name="connsiteY1" fmla="*/ 374650 h 1095375"/>
              <a:gd name="connsiteX2" fmla="*/ 1463675 w 3502025"/>
              <a:gd name="connsiteY2" fmla="*/ 441325 h 1095375"/>
              <a:gd name="connsiteX3" fmla="*/ 1606550 w 3502025"/>
              <a:gd name="connsiteY3" fmla="*/ 482600 h 1095375"/>
              <a:gd name="connsiteX4" fmla="*/ 1755775 w 3502025"/>
              <a:gd name="connsiteY4" fmla="*/ 511175 h 1095375"/>
              <a:gd name="connsiteX5" fmla="*/ 2012950 w 3502025"/>
              <a:gd name="connsiteY5" fmla="*/ 542925 h 1095375"/>
              <a:gd name="connsiteX6" fmla="*/ 2324100 w 3502025"/>
              <a:gd name="connsiteY6" fmla="*/ 581025 h 1095375"/>
              <a:gd name="connsiteX7" fmla="*/ 2578100 w 3502025"/>
              <a:gd name="connsiteY7" fmla="*/ 609600 h 1095375"/>
              <a:gd name="connsiteX8" fmla="*/ 2889250 w 3502025"/>
              <a:gd name="connsiteY8" fmla="*/ 641350 h 1095375"/>
              <a:gd name="connsiteX9" fmla="*/ 3022600 w 3502025"/>
              <a:gd name="connsiteY9" fmla="*/ 644525 h 1095375"/>
              <a:gd name="connsiteX10" fmla="*/ 3079750 w 3502025"/>
              <a:gd name="connsiteY10" fmla="*/ 641350 h 1095375"/>
              <a:gd name="connsiteX11" fmla="*/ 3095625 w 3502025"/>
              <a:gd name="connsiteY11" fmla="*/ 644525 h 1095375"/>
              <a:gd name="connsiteX12" fmla="*/ 3219450 w 3502025"/>
              <a:gd name="connsiteY12" fmla="*/ 701675 h 1095375"/>
              <a:gd name="connsiteX13" fmla="*/ 3352800 w 3502025"/>
              <a:gd name="connsiteY13" fmla="*/ 784225 h 1095375"/>
              <a:gd name="connsiteX14" fmla="*/ 3460750 w 3502025"/>
              <a:gd name="connsiteY14" fmla="*/ 866775 h 1095375"/>
              <a:gd name="connsiteX15" fmla="*/ 3492500 w 3502025"/>
              <a:gd name="connsiteY15" fmla="*/ 898525 h 1095375"/>
              <a:gd name="connsiteX16" fmla="*/ 3498850 w 3502025"/>
              <a:gd name="connsiteY16" fmla="*/ 927100 h 1095375"/>
              <a:gd name="connsiteX17" fmla="*/ 3502025 w 3502025"/>
              <a:gd name="connsiteY17" fmla="*/ 952500 h 1095375"/>
              <a:gd name="connsiteX18" fmla="*/ 3495675 w 3502025"/>
              <a:gd name="connsiteY18" fmla="*/ 962025 h 1095375"/>
              <a:gd name="connsiteX19" fmla="*/ 3482975 w 3502025"/>
              <a:gd name="connsiteY19" fmla="*/ 968375 h 1095375"/>
              <a:gd name="connsiteX20" fmla="*/ 3463925 w 3502025"/>
              <a:gd name="connsiteY20" fmla="*/ 974725 h 1095375"/>
              <a:gd name="connsiteX21" fmla="*/ 3419475 w 3502025"/>
              <a:gd name="connsiteY21" fmla="*/ 977900 h 1095375"/>
              <a:gd name="connsiteX22" fmla="*/ 3298825 w 3502025"/>
              <a:gd name="connsiteY22" fmla="*/ 981075 h 1095375"/>
              <a:gd name="connsiteX23" fmla="*/ 3222625 w 3502025"/>
              <a:gd name="connsiteY23" fmla="*/ 987425 h 1095375"/>
              <a:gd name="connsiteX24" fmla="*/ 3121025 w 3502025"/>
              <a:gd name="connsiteY24" fmla="*/ 1006475 h 1095375"/>
              <a:gd name="connsiteX25" fmla="*/ 2994025 w 3502025"/>
              <a:gd name="connsiteY25" fmla="*/ 1047750 h 1095375"/>
              <a:gd name="connsiteX26" fmla="*/ 2867025 w 3502025"/>
              <a:gd name="connsiteY26" fmla="*/ 1095375 h 1095375"/>
              <a:gd name="connsiteX27" fmla="*/ 2914650 w 3502025"/>
              <a:gd name="connsiteY27" fmla="*/ 895350 h 1095375"/>
              <a:gd name="connsiteX28" fmla="*/ 2914650 w 3502025"/>
              <a:gd name="connsiteY28" fmla="*/ 885825 h 1095375"/>
              <a:gd name="connsiteX29" fmla="*/ 2901950 w 3502025"/>
              <a:gd name="connsiteY29" fmla="*/ 873125 h 1095375"/>
              <a:gd name="connsiteX30" fmla="*/ 2873375 w 3502025"/>
              <a:gd name="connsiteY30" fmla="*/ 863600 h 1095375"/>
              <a:gd name="connsiteX31" fmla="*/ 2701925 w 3502025"/>
              <a:gd name="connsiteY31" fmla="*/ 841375 h 1095375"/>
              <a:gd name="connsiteX32" fmla="*/ 2238375 w 3502025"/>
              <a:gd name="connsiteY32" fmla="*/ 781050 h 1095375"/>
              <a:gd name="connsiteX33" fmla="*/ 1822450 w 3502025"/>
              <a:gd name="connsiteY33" fmla="*/ 736600 h 1095375"/>
              <a:gd name="connsiteX34" fmla="*/ 1577975 w 3502025"/>
              <a:gd name="connsiteY34" fmla="*/ 701675 h 1095375"/>
              <a:gd name="connsiteX35" fmla="*/ 1543050 w 3502025"/>
              <a:gd name="connsiteY35" fmla="*/ 692150 h 1095375"/>
              <a:gd name="connsiteX36" fmla="*/ 1492250 w 3502025"/>
              <a:gd name="connsiteY36" fmla="*/ 673100 h 1095375"/>
              <a:gd name="connsiteX37" fmla="*/ 1419225 w 3502025"/>
              <a:gd name="connsiteY37" fmla="*/ 631825 h 1095375"/>
              <a:gd name="connsiteX38" fmla="*/ 1212850 w 3502025"/>
              <a:gd name="connsiteY38" fmla="*/ 574675 h 1095375"/>
              <a:gd name="connsiteX39" fmla="*/ 923925 w 3502025"/>
              <a:gd name="connsiteY39" fmla="*/ 482600 h 1095375"/>
              <a:gd name="connsiteX40" fmla="*/ 542925 w 3502025"/>
              <a:gd name="connsiteY40" fmla="*/ 339725 h 1095375"/>
              <a:gd name="connsiteX41" fmla="*/ 409575 w 3502025"/>
              <a:gd name="connsiteY41" fmla="*/ 298450 h 1095375"/>
              <a:gd name="connsiteX42" fmla="*/ 336550 w 3502025"/>
              <a:gd name="connsiteY42" fmla="*/ 282575 h 1095375"/>
              <a:gd name="connsiteX43" fmla="*/ 282575 w 3502025"/>
              <a:gd name="connsiteY43" fmla="*/ 285750 h 1095375"/>
              <a:gd name="connsiteX44" fmla="*/ 209550 w 3502025"/>
              <a:gd name="connsiteY44" fmla="*/ 304800 h 1095375"/>
              <a:gd name="connsiteX45" fmla="*/ 168275 w 3502025"/>
              <a:gd name="connsiteY45" fmla="*/ 323850 h 1095375"/>
              <a:gd name="connsiteX46" fmla="*/ 130175 w 3502025"/>
              <a:gd name="connsiteY46" fmla="*/ 349250 h 1095375"/>
              <a:gd name="connsiteX47" fmla="*/ 92075 w 3502025"/>
              <a:gd name="connsiteY47" fmla="*/ 384175 h 1095375"/>
              <a:gd name="connsiteX48" fmla="*/ 69850 w 3502025"/>
              <a:gd name="connsiteY48" fmla="*/ 400050 h 1095375"/>
              <a:gd name="connsiteX49" fmla="*/ 53975 w 3502025"/>
              <a:gd name="connsiteY49" fmla="*/ 409575 h 1095375"/>
              <a:gd name="connsiteX50" fmla="*/ 34925 w 3502025"/>
              <a:gd name="connsiteY50" fmla="*/ 412750 h 1095375"/>
              <a:gd name="connsiteX51" fmla="*/ 15875 w 3502025"/>
              <a:gd name="connsiteY51" fmla="*/ 409575 h 1095375"/>
              <a:gd name="connsiteX52" fmla="*/ 6350 w 3502025"/>
              <a:gd name="connsiteY52" fmla="*/ 403225 h 1095375"/>
              <a:gd name="connsiteX53" fmla="*/ 0 w 3502025"/>
              <a:gd name="connsiteY53" fmla="*/ 390525 h 1095375"/>
              <a:gd name="connsiteX54" fmla="*/ 19050 w 3502025"/>
              <a:gd name="connsiteY54" fmla="*/ 355600 h 1095375"/>
              <a:gd name="connsiteX55" fmla="*/ 95250 w 3502025"/>
              <a:gd name="connsiteY55" fmla="*/ 266700 h 1095375"/>
              <a:gd name="connsiteX56" fmla="*/ 168275 w 3502025"/>
              <a:gd name="connsiteY56" fmla="*/ 184150 h 1095375"/>
              <a:gd name="connsiteX57" fmla="*/ 228600 w 3502025"/>
              <a:gd name="connsiteY57" fmla="*/ 120650 h 1095375"/>
              <a:gd name="connsiteX58" fmla="*/ 339725 w 3502025"/>
              <a:gd name="connsiteY58" fmla="*/ 50800 h 1095375"/>
              <a:gd name="connsiteX59" fmla="*/ 431800 w 3502025"/>
              <a:gd name="connsiteY59" fmla="*/ 6350 h 1095375"/>
              <a:gd name="connsiteX60" fmla="*/ 460375 w 3502025"/>
              <a:gd name="connsiteY60" fmla="*/ 0 h 1095375"/>
              <a:gd name="connsiteX61" fmla="*/ 485775 w 3502025"/>
              <a:gd name="connsiteY61" fmla="*/ 0 h 1095375"/>
              <a:gd name="connsiteX62" fmla="*/ 508000 w 3502025"/>
              <a:gd name="connsiteY62" fmla="*/ 12700 h 1095375"/>
              <a:gd name="connsiteX63" fmla="*/ 619125 w 3502025"/>
              <a:gd name="connsiteY63" fmla="*/ 79375 h 1095375"/>
              <a:gd name="connsiteX64" fmla="*/ 736600 w 3502025"/>
              <a:gd name="connsiteY64" fmla="*/ 142875 h 1095375"/>
              <a:gd name="connsiteX65" fmla="*/ 838200 w 3502025"/>
              <a:gd name="connsiteY65" fmla="*/ 206375 h 1095375"/>
              <a:gd name="connsiteX66" fmla="*/ 981075 w 3502025"/>
              <a:gd name="connsiteY66" fmla="*/ 269875 h 1095375"/>
              <a:gd name="connsiteX0" fmla="*/ 981075 w 3502025"/>
              <a:gd name="connsiteY0" fmla="*/ 269875 h 1047750"/>
              <a:gd name="connsiteX1" fmla="*/ 1263650 w 3502025"/>
              <a:gd name="connsiteY1" fmla="*/ 374650 h 1047750"/>
              <a:gd name="connsiteX2" fmla="*/ 1463675 w 3502025"/>
              <a:gd name="connsiteY2" fmla="*/ 441325 h 1047750"/>
              <a:gd name="connsiteX3" fmla="*/ 1606550 w 3502025"/>
              <a:gd name="connsiteY3" fmla="*/ 482600 h 1047750"/>
              <a:gd name="connsiteX4" fmla="*/ 1755775 w 3502025"/>
              <a:gd name="connsiteY4" fmla="*/ 511175 h 1047750"/>
              <a:gd name="connsiteX5" fmla="*/ 2012950 w 3502025"/>
              <a:gd name="connsiteY5" fmla="*/ 542925 h 1047750"/>
              <a:gd name="connsiteX6" fmla="*/ 2324100 w 3502025"/>
              <a:gd name="connsiteY6" fmla="*/ 581025 h 1047750"/>
              <a:gd name="connsiteX7" fmla="*/ 2578100 w 3502025"/>
              <a:gd name="connsiteY7" fmla="*/ 609600 h 1047750"/>
              <a:gd name="connsiteX8" fmla="*/ 2889250 w 3502025"/>
              <a:gd name="connsiteY8" fmla="*/ 641350 h 1047750"/>
              <a:gd name="connsiteX9" fmla="*/ 3022600 w 3502025"/>
              <a:gd name="connsiteY9" fmla="*/ 644525 h 1047750"/>
              <a:gd name="connsiteX10" fmla="*/ 3079750 w 3502025"/>
              <a:gd name="connsiteY10" fmla="*/ 641350 h 1047750"/>
              <a:gd name="connsiteX11" fmla="*/ 3095625 w 3502025"/>
              <a:gd name="connsiteY11" fmla="*/ 644525 h 1047750"/>
              <a:gd name="connsiteX12" fmla="*/ 3219450 w 3502025"/>
              <a:gd name="connsiteY12" fmla="*/ 701675 h 1047750"/>
              <a:gd name="connsiteX13" fmla="*/ 3352800 w 3502025"/>
              <a:gd name="connsiteY13" fmla="*/ 784225 h 1047750"/>
              <a:gd name="connsiteX14" fmla="*/ 3460750 w 3502025"/>
              <a:gd name="connsiteY14" fmla="*/ 866775 h 1047750"/>
              <a:gd name="connsiteX15" fmla="*/ 3492500 w 3502025"/>
              <a:gd name="connsiteY15" fmla="*/ 898525 h 1047750"/>
              <a:gd name="connsiteX16" fmla="*/ 3498850 w 3502025"/>
              <a:gd name="connsiteY16" fmla="*/ 927100 h 1047750"/>
              <a:gd name="connsiteX17" fmla="*/ 3502025 w 3502025"/>
              <a:gd name="connsiteY17" fmla="*/ 952500 h 1047750"/>
              <a:gd name="connsiteX18" fmla="*/ 3495675 w 3502025"/>
              <a:gd name="connsiteY18" fmla="*/ 962025 h 1047750"/>
              <a:gd name="connsiteX19" fmla="*/ 3482975 w 3502025"/>
              <a:gd name="connsiteY19" fmla="*/ 968375 h 1047750"/>
              <a:gd name="connsiteX20" fmla="*/ 3463925 w 3502025"/>
              <a:gd name="connsiteY20" fmla="*/ 974725 h 1047750"/>
              <a:gd name="connsiteX21" fmla="*/ 3419475 w 3502025"/>
              <a:gd name="connsiteY21" fmla="*/ 977900 h 1047750"/>
              <a:gd name="connsiteX22" fmla="*/ 3298825 w 3502025"/>
              <a:gd name="connsiteY22" fmla="*/ 981075 h 1047750"/>
              <a:gd name="connsiteX23" fmla="*/ 3222625 w 3502025"/>
              <a:gd name="connsiteY23" fmla="*/ 987425 h 1047750"/>
              <a:gd name="connsiteX24" fmla="*/ 3121025 w 3502025"/>
              <a:gd name="connsiteY24" fmla="*/ 1006475 h 1047750"/>
              <a:gd name="connsiteX25" fmla="*/ 2994025 w 3502025"/>
              <a:gd name="connsiteY25" fmla="*/ 1047750 h 1047750"/>
              <a:gd name="connsiteX26" fmla="*/ 2914650 w 3502025"/>
              <a:gd name="connsiteY26" fmla="*/ 895350 h 1047750"/>
              <a:gd name="connsiteX27" fmla="*/ 2914650 w 3502025"/>
              <a:gd name="connsiteY27" fmla="*/ 885825 h 1047750"/>
              <a:gd name="connsiteX28" fmla="*/ 2901950 w 3502025"/>
              <a:gd name="connsiteY28" fmla="*/ 873125 h 1047750"/>
              <a:gd name="connsiteX29" fmla="*/ 2873375 w 3502025"/>
              <a:gd name="connsiteY29" fmla="*/ 863600 h 1047750"/>
              <a:gd name="connsiteX30" fmla="*/ 2701925 w 3502025"/>
              <a:gd name="connsiteY30" fmla="*/ 841375 h 1047750"/>
              <a:gd name="connsiteX31" fmla="*/ 2238375 w 3502025"/>
              <a:gd name="connsiteY31" fmla="*/ 781050 h 1047750"/>
              <a:gd name="connsiteX32" fmla="*/ 1822450 w 3502025"/>
              <a:gd name="connsiteY32" fmla="*/ 736600 h 1047750"/>
              <a:gd name="connsiteX33" fmla="*/ 1577975 w 3502025"/>
              <a:gd name="connsiteY33" fmla="*/ 701675 h 1047750"/>
              <a:gd name="connsiteX34" fmla="*/ 1543050 w 3502025"/>
              <a:gd name="connsiteY34" fmla="*/ 692150 h 1047750"/>
              <a:gd name="connsiteX35" fmla="*/ 1492250 w 3502025"/>
              <a:gd name="connsiteY35" fmla="*/ 673100 h 1047750"/>
              <a:gd name="connsiteX36" fmla="*/ 1419225 w 3502025"/>
              <a:gd name="connsiteY36" fmla="*/ 631825 h 1047750"/>
              <a:gd name="connsiteX37" fmla="*/ 1212850 w 3502025"/>
              <a:gd name="connsiteY37" fmla="*/ 574675 h 1047750"/>
              <a:gd name="connsiteX38" fmla="*/ 923925 w 3502025"/>
              <a:gd name="connsiteY38" fmla="*/ 482600 h 1047750"/>
              <a:gd name="connsiteX39" fmla="*/ 542925 w 3502025"/>
              <a:gd name="connsiteY39" fmla="*/ 339725 h 1047750"/>
              <a:gd name="connsiteX40" fmla="*/ 409575 w 3502025"/>
              <a:gd name="connsiteY40" fmla="*/ 298450 h 1047750"/>
              <a:gd name="connsiteX41" fmla="*/ 336550 w 3502025"/>
              <a:gd name="connsiteY41" fmla="*/ 282575 h 1047750"/>
              <a:gd name="connsiteX42" fmla="*/ 282575 w 3502025"/>
              <a:gd name="connsiteY42" fmla="*/ 285750 h 1047750"/>
              <a:gd name="connsiteX43" fmla="*/ 209550 w 3502025"/>
              <a:gd name="connsiteY43" fmla="*/ 304800 h 1047750"/>
              <a:gd name="connsiteX44" fmla="*/ 168275 w 3502025"/>
              <a:gd name="connsiteY44" fmla="*/ 323850 h 1047750"/>
              <a:gd name="connsiteX45" fmla="*/ 130175 w 3502025"/>
              <a:gd name="connsiteY45" fmla="*/ 349250 h 1047750"/>
              <a:gd name="connsiteX46" fmla="*/ 92075 w 3502025"/>
              <a:gd name="connsiteY46" fmla="*/ 384175 h 1047750"/>
              <a:gd name="connsiteX47" fmla="*/ 69850 w 3502025"/>
              <a:gd name="connsiteY47" fmla="*/ 400050 h 1047750"/>
              <a:gd name="connsiteX48" fmla="*/ 53975 w 3502025"/>
              <a:gd name="connsiteY48" fmla="*/ 409575 h 1047750"/>
              <a:gd name="connsiteX49" fmla="*/ 34925 w 3502025"/>
              <a:gd name="connsiteY49" fmla="*/ 412750 h 1047750"/>
              <a:gd name="connsiteX50" fmla="*/ 15875 w 3502025"/>
              <a:gd name="connsiteY50" fmla="*/ 409575 h 1047750"/>
              <a:gd name="connsiteX51" fmla="*/ 6350 w 3502025"/>
              <a:gd name="connsiteY51" fmla="*/ 403225 h 1047750"/>
              <a:gd name="connsiteX52" fmla="*/ 0 w 3502025"/>
              <a:gd name="connsiteY52" fmla="*/ 390525 h 1047750"/>
              <a:gd name="connsiteX53" fmla="*/ 19050 w 3502025"/>
              <a:gd name="connsiteY53" fmla="*/ 355600 h 1047750"/>
              <a:gd name="connsiteX54" fmla="*/ 95250 w 3502025"/>
              <a:gd name="connsiteY54" fmla="*/ 266700 h 1047750"/>
              <a:gd name="connsiteX55" fmla="*/ 168275 w 3502025"/>
              <a:gd name="connsiteY55" fmla="*/ 184150 h 1047750"/>
              <a:gd name="connsiteX56" fmla="*/ 228600 w 3502025"/>
              <a:gd name="connsiteY56" fmla="*/ 120650 h 1047750"/>
              <a:gd name="connsiteX57" fmla="*/ 339725 w 3502025"/>
              <a:gd name="connsiteY57" fmla="*/ 50800 h 1047750"/>
              <a:gd name="connsiteX58" fmla="*/ 431800 w 3502025"/>
              <a:gd name="connsiteY58" fmla="*/ 6350 h 1047750"/>
              <a:gd name="connsiteX59" fmla="*/ 460375 w 3502025"/>
              <a:gd name="connsiteY59" fmla="*/ 0 h 1047750"/>
              <a:gd name="connsiteX60" fmla="*/ 485775 w 3502025"/>
              <a:gd name="connsiteY60" fmla="*/ 0 h 1047750"/>
              <a:gd name="connsiteX61" fmla="*/ 508000 w 3502025"/>
              <a:gd name="connsiteY61" fmla="*/ 12700 h 1047750"/>
              <a:gd name="connsiteX62" fmla="*/ 619125 w 3502025"/>
              <a:gd name="connsiteY62" fmla="*/ 79375 h 1047750"/>
              <a:gd name="connsiteX63" fmla="*/ 736600 w 3502025"/>
              <a:gd name="connsiteY63" fmla="*/ 142875 h 1047750"/>
              <a:gd name="connsiteX64" fmla="*/ 838200 w 3502025"/>
              <a:gd name="connsiteY64" fmla="*/ 206375 h 1047750"/>
              <a:gd name="connsiteX65" fmla="*/ 981075 w 3502025"/>
              <a:gd name="connsiteY65" fmla="*/ 269875 h 1047750"/>
              <a:gd name="connsiteX0" fmla="*/ 981075 w 3502025"/>
              <a:gd name="connsiteY0" fmla="*/ 269875 h 1006475"/>
              <a:gd name="connsiteX1" fmla="*/ 1263650 w 3502025"/>
              <a:gd name="connsiteY1" fmla="*/ 374650 h 1006475"/>
              <a:gd name="connsiteX2" fmla="*/ 1463675 w 3502025"/>
              <a:gd name="connsiteY2" fmla="*/ 441325 h 1006475"/>
              <a:gd name="connsiteX3" fmla="*/ 1606550 w 3502025"/>
              <a:gd name="connsiteY3" fmla="*/ 482600 h 1006475"/>
              <a:gd name="connsiteX4" fmla="*/ 1755775 w 3502025"/>
              <a:gd name="connsiteY4" fmla="*/ 511175 h 1006475"/>
              <a:gd name="connsiteX5" fmla="*/ 2012950 w 3502025"/>
              <a:gd name="connsiteY5" fmla="*/ 542925 h 1006475"/>
              <a:gd name="connsiteX6" fmla="*/ 2324100 w 3502025"/>
              <a:gd name="connsiteY6" fmla="*/ 581025 h 1006475"/>
              <a:gd name="connsiteX7" fmla="*/ 2578100 w 3502025"/>
              <a:gd name="connsiteY7" fmla="*/ 609600 h 1006475"/>
              <a:gd name="connsiteX8" fmla="*/ 2889250 w 3502025"/>
              <a:gd name="connsiteY8" fmla="*/ 641350 h 1006475"/>
              <a:gd name="connsiteX9" fmla="*/ 3022600 w 3502025"/>
              <a:gd name="connsiteY9" fmla="*/ 644525 h 1006475"/>
              <a:gd name="connsiteX10" fmla="*/ 3079750 w 3502025"/>
              <a:gd name="connsiteY10" fmla="*/ 641350 h 1006475"/>
              <a:gd name="connsiteX11" fmla="*/ 3095625 w 3502025"/>
              <a:gd name="connsiteY11" fmla="*/ 644525 h 1006475"/>
              <a:gd name="connsiteX12" fmla="*/ 3219450 w 3502025"/>
              <a:gd name="connsiteY12" fmla="*/ 701675 h 1006475"/>
              <a:gd name="connsiteX13" fmla="*/ 3352800 w 3502025"/>
              <a:gd name="connsiteY13" fmla="*/ 784225 h 1006475"/>
              <a:gd name="connsiteX14" fmla="*/ 3460750 w 3502025"/>
              <a:gd name="connsiteY14" fmla="*/ 866775 h 1006475"/>
              <a:gd name="connsiteX15" fmla="*/ 3492500 w 3502025"/>
              <a:gd name="connsiteY15" fmla="*/ 898525 h 1006475"/>
              <a:gd name="connsiteX16" fmla="*/ 3498850 w 3502025"/>
              <a:gd name="connsiteY16" fmla="*/ 927100 h 1006475"/>
              <a:gd name="connsiteX17" fmla="*/ 3502025 w 3502025"/>
              <a:gd name="connsiteY17" fmla="*/ 952500 h 1006475"/>
              <a:gd name="connsiteX18" fmla="*/ 3495675 w 3502025"/>
              <a:gd name="connsiteY18" fmla="*/ 962025 h 1006475"/>
              <a:gd name="connsiteX19" fmla="*/ 3482975 w 3502025"/>
              <a:gd name="connsiteY19" fmla="*/ 968375 h 1006475"/>
              <a:gd name="connsiteX20" fmla="*/ 3463925 w 3502025"/>
              <a:gd name="connsiteY20" fmla="*/ 974725 h 1006475"/>
              <a:gd name="connsiteX21" fmla="*/ 3419475 w 3502025"/>
              <a:gd name="connsiteY21" fmla="*/ 977900 h 1006475"/>
              <a:gd name="connsiteX22" fmla="*/ 3298825 w 3502025"/>
              <a:gd name="connsiteY22" fmla="*/ 981075 h 1006475"/>
              <a:gd name="connsiteX23" fmla="*/ 3222625 w 3502025"/>
              <a:gd name="connsiteY23" fmla="*/ 987425 h 1006475"/>
              <a:gd name="connsiteX24" fmla="*/ 3121025 w 3502025"/>
              <a:gd name="connsiteY24" fmla="*/ 1006475 h 1006475"/>
              <a:gd name="connsiteX25" fmla="*/ 2914650 w 3502025"/>
              <a:gd name="connsiteY25" fmla="*/ 895350 h 1006475"/>
              <a:gd name="connsiteX26" fmla="*/ 2914650 w 3502025"/>
              <a:gd name="connsiteY26" fmla="*/ 885825 h 1006475"/>
              <a:gd name="connsiteX27" fmla="*/ 2901950 w 3502025"/>
              <a:gd name="connsiteY27" fmla="*/ 873125 h 1006475"/>
              <a:gd name="connsiteX28" fmla="*/ 2873375 w 3502025"/>
              <a:gd name="connsiteY28" fmla="*/ 863600 h 1006475"/>
              <a:gd name="connsiteX29" fmla="*/ 2701925 w 3502025"/>
              <a:gd name="connsiteY29" fmla="*/ 841375 h 1006475"/>
              <a:gd name="connsiteX30" fmla="*/ 2238375 w 3502025"/>
              <a:gd name="connsiteY30" fmla="*/ 781050 h 1006475"/>
              <a:gd name="connsiteX31" fmla="*/ 1822450 w 3502025"/>
              <a:gd name="connsiteY31" fmla="*/ 736600 h 1006475"/>
              <a:gd name="connsiteX32" fmla="*/ 1577975 w 3502025"/>
              <a:gd name="connsiteY32" fmla="*/ 701675 h 1006475"/>
              <a:gd name="connsiteX33" fmla="*/ 1543050 w 3502025"/>
              <a:gd name="connsiteY33" fmla="*/ 692150 h 1006475"/>
              <a:gd name="connsiteX34" fmla="*/ 1492250 w 3502025"/>
              <a:gd name="connsiteY34" fmla="*/ 673100 h 1006475"/>
              <a:gd name="connsiteX35" fmla="*/ 1419225 w 3502025"/>
              <a:gd name="connsiteY35" fmla="*/ 631825 h 1006475"/>
              <a:gd name="connsiteX36" fmla="*/ 1212850 w 3502025"/>
              <a:gd name="connsiteY36" fmla="*/ 574675 h 1006475"/>
              <a:gd name="connsiteX37" fmla="*/ 923925 w 3502025"/>
              <a:gd name="connsiteY37" fmla="*/ 482600 h 1006475"/>
              <a:gd name="connsiteX38" fmla="*/ 542925 w 3502025"/>
              <a:gd name="connsiteY38" fmla="*/ 339725 h 1006475"/>
              <a:gd name="connsiteX39" fmla="*/ 409575 w 3502025"/>
              <a:gd name="connsiteY39" fmla="*/ 298450 h 1006475"/>
              <a:gd name="connsiteX40" fmla="*/ 336550 w 3502025"/>
              <a:gd name="connsiteY40" fmla="*/ 282575 h 1006475"/>
              <a:gd name="connsiteX41" fmla="*/ 282575 w 3502025"/>
              <a:gd name="connsiteY41" fmla="*/ 285750 h 1006475"/>
              <a:gd name="connsiteX42" fmla="*/ 209550 w 3502025"/>
              <a:gd name="connsiteY42" fmla="*/ 304800 h 1006475"/>
              <a:gd name="connsiteX43" fmla="*/ 168275 w 3502025"/>
              <a:gd name="connsiteY43" fmla="*/ 323850 h 1006475"/>
              <a:gd name="connsiteX44" fmla="*/ 130175 w 3502025"/>
              <a:gd name="connsiteY44" fmla="*/ 349250 h 1006475"/>
              <a:gd name="connsiteX45" fmla="*/ 92075 w 3502025"/>
              <a:gd name="connsiteY45" fmla="*/ 384175 h 1006475"/>
              <a:gd name="connsiteX46" fmla="*/ 69850 w 3502025"/>
              <a:gd name="connsiteY46" fmla="*/ 400050 h 1006475"/>
              <a:gd name="connsiteX47" fmla="*/ 53975 w 3502025"/>
              <a:gd name="connsiteY47" fmla="*/ 409575 h 1006475"/>
              <a:gd name="connsiteX48" fmla="*/ 34925 w 3502025"/>
              <a:gd name="connsiteY48" fmla="*/ 412750 h 1006475"/>
              <a:gd name="connsiteX49" fmla="*/ 15875 w 3502025"/>
              <a:gd name="connsiteY49" fmla="*/ 409575 h 1006475"/>
              <a:gd name="connsiteX50" fmla="*/ 6350 w 3502025"/>
              <a:gd name="connsiteY50" fmla="*/ 403225 h 1006475"/>
              <a:gd name="connsiteX51" fmla="*/ 0 w 3502025"/>
              <a:gd name="connsiteY51" fmla="*/ 390525 h 1006475"/>
              <a:gd name="connsiteX52" fmla="*/ 19050 w 3502025"/>
              <a:gd name="connsiteY52" fmla="*/ 355600 h 1006475"/>
              <a:gd name="connsiteX53" fmla="*/ 95250 w 3502025"/>
              <a:gd name="connsiteY53" fmla="*/ 266700 h 1006475"/>
              <a:gd name="connsiteX54" fmla="*/ 168275 w 3502025"/>
              <a:gd name="connsiteY54" fmla="*/ 184150 h 1006475"/>
              <a:gd name="connsiteX55" fmla="*/ 228600 w 3502025"/>
              <a:gd name="connsiteY55" fmla="*/ 120650 h 1006475"/>
              <a:gd name="connsiteX56" fmla="*/ 339725 w 3502025"/>
              <a:gd name="connsiteY56" fmla="*/ 50800 h 1006475"/>
              <a:gd name="connsiteX57" fmla="*/ 431800 w 3502025"/>
              <a:gd name="connsiteY57" fmla="*/ 6350 h 1006475"/>
              <a:gd name="connsiteX58" fmla="*/ 460375 w 3502025"/>
              <a:gd name="connsiteY58" fmla="*/ 0 h 1006475"/>
              <a:gd name="connsiteX59" fmla="*/ 485775 w 3502025"/>
              <a:gd name="connsiteY59" fmla="*/ 0 h 1006475"/>
              <a:gd name="connsiteX60" fmla="*/ 508000 w 3502025"/>
              <a:gd name="connsiteY60" fmla="*/ 12700 h 1006475"/>
              <a:gd name="connsiteX61" fmla="*/ 619125 w 3502025"/>
              <a:gd name="connsiteY61" fmla="*/ 79375 h 1006475"/>
              <a:gd name="connsiteX62" fmla="*/ 736600 w 3502025"/>
              <a:gd name="connsiteY62" fmla="*/ 142875 h 1006475"/>
              <a:gd name="connsiteX63" fmla="*/ 838200 w 3502025"/>
              <a:gd name="connsiteY63" fmla="*/ 206375 h 1006475"/>
              <a:gd name="connsiteX64" fmla="*/ 981075 w 3502025"/>
              <a:gd name="connsiteY64" fmla="*/ 269875 h 1006475"/>
              <a:gd name="connsiteX0" fmla="*/ 981075 w 3502025"/>
              <a:gd name="connsiteY0" fmla="*/ 269875 h 987425"/>
              <a:gd name="connsiteX1" fmla="*/ 1263650 w 3502025"/>
              <a:gd name="connsiteY1" fmla="*/ 374650 h 987425"/>
              <a:gd name="connsiteX2" fmla="*/ 1463675 w 3502025"/>
              <a:gd name="connsiteY2" fmla="*/ 441325 h 987425"/>
              <a:gd name="connsiteX3" fmla="*/ 1606550 w 3502025"/>
              <a:gd name="connsiteY3" fmla="*/ 482600 h 987425"/>
              <a:gd name="connsiteX4" fmla="*/ 1755775 w 3502025"/>
              <a:gd name="connsiteY4" fmla="*/ 511175 h 987425"/>
              <a:gd name="connsiteX5" fmla="*/ 2012950 w 3502025"/>
              <a:gd name="connsiteY5" fmla="*/ 542925 h 987425"/>
              <a:gd name="connsiteX6" fmla="*/ 2324100 w 3502025"/>
              <a:gd name="connsiteY6" fmla="*/ 581025 h 987425"/>
              <a:gd name="connsiteX7" fmla="*/ 2578100 w 3502025"/>
              <a:gd name="connsiteY7" fmla="*/ 609600 h 987425"/>
              <a:gd name="connsiteX8" fmla="*/ 2889250 w 3502025"/>
              <a:gd name="connsiteY8" fmla="*/ 641350 h 987425"/>
              <a:gd name="connsiteX9" fmla="*/ 3022600 w 3502025"/>
              <a:gd name="connsiteY9" fmla="*/ 644525 h 987425"/>
              <a:gd name="connsiteX10" fmla="*/ 3079750 w 3502025"/>
              <a:gd name="connsiteY10" fmla="*/ 641350 h 987425"/>
              <a:gd name="connsiteX11" fmla="*/ 3095625 w 3502025"/>
              <a:gd name="connsiteY11" fmla="*/ 644525 h 987425"/>
              <a:gd name="connsiteX12" fmla="*/ 3219450 w 3502025"/>
              <a:gd name="connsiteY12" fmla="*/ 701675 h 987425"/>
              <a:gd name="connsiteX13" fmla="*/ 3352800 w 3502025"/>
              <a:gd name="connsiteY13" fmla="*/ 784225 h 987425"/>
              <a:gd name="connsiteX14" fmla="*/ 3460750 w 3502025"/>
              <a:gd name="connsiteY14" fmla="*/ 866775 h 987425"/>
              <a:gd name="connsiteX15" fmla="*/ 3492500 w 3502025"/>
              <a:gd name="connsiteY15" fmla="*/ 898525 h 987425"/>
              <a:gd name="connsiteX16" fmla="*/ 3498850 w 3502025"/>
              <a:gd name="connsiteY16" fmla="*/ 927100 h 987425"/>
              <a:gd name="connsiteX17" fmla="*/ 3502025 w 3502025"/>
              <a:gd name="connsiteY17" fmla="*/ 952500 h 987425"/>
              <a:gd name="connsiteX18" fmla="*/ 3495675 w 3502025"/>
              <a:gd name="connsiteY18" fmla="*/ 962025 h 987425"/>
              <a:gd name="connsiteX19" fmla="*/ 3482975 w 3502025"/>
              <a:gd name="connsiteY19" fmla="*/ 968375 h 987425"/>
              <a:gd name="connsiteX20" fmla="*/ 3463925 w 3502025"/>
              <a:gd name="connsiteY20" fmla="*/ 974725 h 987425"/>
              <a:gd name="connsiteX21" fmla="*/ 3419475 w 3502025"/>
              <a:gd name="connsiteY21" fmla="*/ 977900 h 987425"/>
              <a:gd name="connsiteX22" fmla="*/ 3298825 w 3502025"/>
              <a:gd name="connsiteY22" fmla="*/ 981075 h 987425"/>
              <a:gd name="connsiteX23" fmla="*/ 3222625 w 3502025"/>
              <a:gd name="connsiteY23" fmla="*/ 987425 h 987425"/>
              <a:gd name="connsiteX24" fmla="*/ 2914650 w 3502025"/>
              <a:gd name="connsiteY24" fmla="*/ 895350 h 987425"/>
              <a:gd name="connsiteX25" fmla="*/ 2914650 w 3502025"/>
              <a:gd name="connsiteY25" fmla="*/ 885825 h 987425"/>
              <a:gd name="connsiteX26" fmla="*/ 2901950 w 3502025"/>
              <a:gd name="connsiteY26" fmla="*/ 873125 h 987425"/>
              <a:gd name="connsiteX27" fmla="*/ 2873375 w 3502025"/>
              <a:gd name="connsiteY27" fmla="*/ 863600 h 987425"/>
              <a:gd name="connsiteX28" fmla="*/ 2701925 w 3502025"/>
              <a:gd name="connsiteY28" fmla="*/ 841375 h 987425"/>
              <a:gd name="connsiteX29" fmla="*/ 2238375 w 3502025"/>
              <a:gd name="connsiteY29" fmla="*/ 781050 h 987425"/>
              <a:gd name="connsiteX30" fmla="*/ 1822450 w 3502025"/>
              <a:gd name="connsiteY30" fmla="*/ 736600 h 987425"/>
              <a:gd name="connsiteX31" fmla="*/ 1577975 w 3502025"/>
              <a:gd name="connsiteY31" fmla="*/ 701675 h 987425"/>
              <a:gd name="connsiteX32" fmla="*/ 1543050 w 3502025"/>
              <a:gd name="connsiteY32" fmla="*/ 692150 h 987425"/>
              <a:gd name="connsiteX33" fmla="*/ 1492250 w 3502025"/>
              <a:gd name="connsiteY33" fmla="*/ 673100 h 987425"/>
              <a:gd name="connsiteX34" fmla="*/ 1419225 w 3502025"/>
              <a:gd name="connsiteY34" fmla="*/ 631825 h 987425"/>
              <a:gd name="connsiteX35" fmla="*/ 1212850 w 3502025"/>
              <a:gd name="connsiteY35" fmla="*/ 574675 h 987425"/>
              <a:gd name="connsiteX36" fmla="*/ 923925 w 3502025"/>
              <a:gd name="connsiteY36" fmla="*/ 482600 h 987425"/>
              <a:gd name="connsiteX37" fmla="*/ 542925 w 3502025"/>
              <a:gd name="connsiteY37" fmla="*/ 339725 h 987425"/>
              <a:gd name="connsiteX38" fmla="*/ 409575 w 3502025"/>
              <a:gd name="connsiteY38" fmla="*/ 298450 h 987425"/>
              <a:gd name="connsiteX39" fmla="*/ 336550 w 3502025"/>
              <a:gd name="connsiteY39" fmla="*/ 282575 h 987425"/>
              <a:gd name="connsiteX40" fmla="*/ 282575 w 3502025"/>
              <a:gd name="connsiteY40" fmla="*/ 285750 h 987425"/>
              <a:gd name="connsiteX41" fmla="*/ 209550 w 3502025"/>
              <a:gd name="connsiteY41" fmla="*/ 304800 h 987425"/>
              <a:gd name="connsiteX42" fmla="*/ 168275 w 3502025"/>
              <a:gd name="connsiteY42" fmla="*/ 323850 h 987425"/>
              <a:gd name="connsiteX43" fmla="*/ 130175 w 3502025"/>
              <a:gd name="connsiteY43" fmla="*/ 349250 h 987425"/>
              <a:gd name="connsiteX44" fmla="*/ 92075 w 3502025"/>
              <a:gd name="connsiteY44" fmla="*/ 384175 h 987425"/>
              <a:gd name="connsiteX45" fmla="*/ 69850 w 3502025"/>
              <a:gd name="connsiteY45" fmla="*/ 400050 h 987425"/>
              <a:gd name="connsiteX46" fmla="*/ 53975 w 3502025"/>
              <a:gd name="connsiteY46" fmla="*/ 409575 h 987425"/>
              <a:gd name="connsiteX47" fmla="*/ 34925 w 3502025"/>
              <a:gd name="connsiteY47" fmla="*/ 412750 h 987425"/>
              <a:gd name="connsiteX48" fmla="*/ 15875 w 3502025"/>
              <a:gd name="connsiteY48" fmla="*/ 409575 h 987425"/>
              <a:gd name="connsiteX49" fmla="*/ 6350 w 3502025"/>
              <a:gd name="connsiteY49" fmla="*/ 403225 h 987425"/>
              <a:gd name="connsiteX50" fmla="*/ 0 w 3502025"/>
              <a:gd name="connsiteY50" fmla="*/ 390525 h 987425"/>
              <a:gd name="connsiteX51" fmla="*/ 19050 w 3502025"/>
              <a:gd name="connsiteY51" fmla="*/ 355600 h 987425"/>
              <a:gd name="connsiteX52" fmla="*/ 95250 w 3502025"/>
              <a:gd name="connsiteY52" fmla="*/ 266700 h 987425"/>
              <a:gd name="connsiteX53" fmla="*/ 168275 w 3502025"/>
              <a:gd name="connsiteY53" fmla="*/ 184150 h 987425"/>
              <a:gd name="connsiteX54" fmla="*/ 228600 w 3502025"/>
              <a:gd name="connsiteY54" fmla="*/ 120650 h 987425"/>
              <a:gd name="connsiteX55" fmla="*/ 339725 w 3502025"/>
              <a:gd name="connsiteY55" fmla="*/ 50800 h 987425"/>
              <a:gd name="connsiteX56" fmla="*/ 431800 w 3502025"/>
              <a:gd name="connsiteY56" fmla="*/ 6350 h 987425"/>
              <a:gd name="connsiteX57" fmla="*/ 460375 w 3502025"/>
              <a:gd name="connsiteY57" fmla="*/ 0 h 987425"/>
              <a:gd name="connsiteX58" fmla="*/ 485775 w 3502025"/>
              <a:gd name="connsiteY58" fmla="*/ 0 h 987425"/>
              <a:gd name="connsiteX59" fmla="*/ 508000 w 3502025"/>
              <a:gd name="connsiteY59" fmla="*/ 12700 h 987425"/>
              <a:gd name="connsiteX60" fmla="*/ 619125 w 3502025"/>
              <a:gd name="connsiteY60" fmla="*/ 79375 h 987425"/>
              <a:gd name="connsiteX61" fmla="*/ 736600 w 3502025"/>
              <a:gd name="connsiteY61" fmla="*/ 142875 h 987425"/>
              <a:gd name="connsiteX62" fmla="*/ 838200 w 3502025"/>
              <a:gd name="connsiteY62" fmla="*/ 206375 h 987425"/>
              <a:gd name="connsiteX63" fmla="*/ 981075 w 3502025"/>
              <a:gd name="connsiteY63" fmla="*/ 269875 h 987425"/>
              <a:gd name="connsiteX0" fmla="*/ 981075 w 3502025"/>
              <a:gd name="connsiteY0" fmla="*/ 269875 h 987425"/>
              <a:gd name="connsiteX1" fmla="*/ 1263650 w 3502025"/>
              <a:gd name="connsiteY1" fmla="*/ 374650 h 987425"/>
              <a:gd name="connsiteX2" fmla="*/ 1463675 w 3502025"/>
              <a:gd name="connsiteY2" fmla="*/ 441325 h 987425"/>
              <a:gd name="connsiteX3" fmla="*/ 1606550 w 3502025"/>
              <a:gd name="connsiteY3" fmla="*/ 482600 h 987425"/>
              <a:gd name="connsiteX4" fmla="*/ 1755775 w 3502025"/>
              <a:gd name="connsiteY4" fmla="*/ 511175 h 987425"/>
              <a:gd name="connsiteX5" fmla="*/ 2012950 w 3502025"/>
              <a:gd name="connsiteY5" fmla="*/ 542925 h 987425"/>
              <a:gd name="connsiteX6" fmla="*/ 2324100 w 3502025"/>
              <a:gd name="connsiteY6" fmla="*/ 581025 h 987425"/>
              <a:gd name="connsiteX7" fmla="*/ 2578100 w 3502025"/>
              <a:gd name="connsiteY7" fmla="*/ 609600 h 987425"/>
              <a:gd name="connsiteX8" fmla="*/ 2889250 w 3502025"/>
              <a:gd name="connsiteY8" fmla="*/ 641350 h 987425"/>
              <a:gd name="connsiteX9" fmla="*/ 3022600 w 3502025"/>
              <a:gd name="connsiteY9" fmla="*/ 644525 h 987425"/>
              <a:gd name="connsiteX10" fmla="*/ 3079750 w 3502025"/>
              <a:gd name="connsiteY10" fmla="*/ 641350 h 987425"/>
              <a:gd name="connsiteX11" fmla="*/ 3095625 w 3502025"/>
              <a:gd name="connsiteY11" fmla="*/ 644525 h 987425"/>
              <a:gd name="connsiteX12" fmla="*/ 3219450 w 3502025"/>
              <a:gd name="connsiteY12" fmla="*/ 701675 h 987425"/>
              <a:gd name="connsiteX13" fmla="*/ 3352800 w 3502025"/>
              <a:gd name="connsiteY13" fmla="*/ 784225 h 987425"/>
              <a:gd name="connsiteX14" fmla="*/ 3460750 w 3502025"/>
              <a:gd name="connsiteY14" fmla="*/ 866775 h 987425"/>
              <a:gd name="connsiteX15" fmla="*/ 3492500 w 3502025"/>
              <a:gd name="connsiteY15" fmla="*/ 898525 h 987425"/>
              <a:gd name="connsiteX16" fmla="*/ 3498850 w 3502025"/>
              <a:gd name="connsiteY16" fmla="*/ 927100 h 987425"/>
              <a:gd name="connsiteX17" fmla="*/ 3502025 w 3502025"/>
              <a:gd name="connsiteY17" fmla="*/ 952500 h 987425"/>
              <a:gd name="connsiteX18" fmla="*/ 3495675 w 3502025"/>
              <a:gd name="connsiteY18" fmla="*/ 962025 h 987425"/>
              <a:gd name="connsiteX19" fmla="*/ 3482975 w 3502025"/>
              <a:gd name="connsiteY19" fmla="*/ 968375 h 987425"/>
              <a:gd name="connsiteX20" fmla="*/ 3463925 w 3502025"/>
              <a:gd name="connsiteY20" fmla="*/ 974725 h 987425"/>
              <a:gd name="connsiteX21" fmla="*/ 3419475 w 3502025"/>
              <a:gd name="connsiteY21" fmla="*/ 977900 h 987425"/>
              <a:gd name="connsiteX22" fmla="*/ 3298825 w 3502025"/>
              <a:gd name="connsiteY22" fmla="*/ 981075 h 987425"/>
              <a:gd name="connsiteX23" fmla="*/ 3222625 w 3502025"/>
              <a:gd name="connsiteY23" fmla="*/ 987425 h 987425"/>
              <a:gd name="connsiteX24" fmla="*/ 2914650 w 3502025"/>
              <a:gd name="connsiteY24" fmla="*/ 895350 h 987425"/>
              <a:gd name="connsiteX25" fmla="*/ 2901950 w 3502025"/>
              <a:gd name="connsiteY25" fmla="*/ 873125 h 987425"/>
              <a:gd name="connsiteX26" fmla="*/ 2873375 w 3502025"/>
              <a:gd name="connsiteY26" fmla="*/ 863600 h 987425"/>
              <a:gd name="connsiteX27" fmla="*/ 2701925 w 3502025"/>
              <a:gd name="connsiteY27" fmla="*/ 841375 h 987425"/>
              <a:gd name="connsiteX28" fmla="*/ 2238375 w 3502025"/>
              <a:gd name="connsiteY28" fmla="*/ 781050 h 987425"/>
              <a:gd name="connsiteX29" fmla="*/ 1822450 w 3502025"/>
              <a:gd name="connsiteY29" fmla="*/ 736600 h 987425"/>
              <a:gd name="connsiteX30" fmla="*/ 1577975 w 3502025"/>
              <a:gd name="connsiteY30" fmla="*/ 701675 h 987425"/>
              <a:gd name="connsiteX31" fmla="*/ 1543050 w 3502025"/>
              <a:gd name="connsiteY31" fmla="*/ 692150 h 987425"/>
              <a:gd name="connsiteX32" fmla="*/ 1492250 w 3502025"/>
              <a:gd name="connsiteY32" fmla="*/ 673100 h 987425"/>
              <a:gd name="connsiteX33" fmla="*/ 1419225 w 3502025"/>
              <a:gd name="connsiteY33" fmla="*/ 631825 h 987425"/>
              <a:gd name="connsiteX34" fmla="*/ 1212850 w 3502025"/>
              <a:gd name="connsiteY34" fmla="*/ 574675 h 987425"/>
              <a:gd name="connsiteX35" fmla="*/ 923925 w 3502025"/>
              <a:gd name="connsiteY35" fmla="*/ 482600 h 987425"/>
              <a:gd name="connsiteX36" fmla="*/ 542925 w 3502025"/>
              <a:gd name="connsiteY36" fmla="*/ 339725 h 987425"/>
              <a:gd name="connsiteX37" fmla="*/ 409575 w 3502025"/>
              <a:gd name="connsiteY37" fmla="*/ 298450 h 987425"/>
              <a:gd name="connsiteX38" fmla="*/ 336550 w 3502025"/>
              <a:gd name="connsiteY38" fmla="*/ 282575 h 987425"/>
              <a:gd name="connsiteX39" fmla="*/ 282575 w 3502025"/>
              <a:gd name="connsiteY39" fmla="*/ 285750 h 987425"/>
              <a:gd name="connsiteX40" fmla="*/ 209550 w 3502025"/>
              <a:gd name="connsiteY40" fmla="*/ 304800 h 987425"/>
              <a:gd name="connsiteX41" fmla="*/ 168275 w 3502025"/>
              <a:gd name="connsiteY41" fmla="*/ 323850 h 987425"/>
              <a:gd name="connsiteX42" fmla="*/ 130175 w 3502025"/>
              <a:gd name="connsiteY42" fmla="*/ 349250 h 987425"/>
              <a:gd name="connsiteX43" fmla="*/ 92075 w 3502025"/>
              <a:gd name="connsiteY43" fmla="*/ 384175 h 987425"/>
              <a:gd name="connsiteX44" fmla="*/ 69850 w 3502025"/>
              <a:gd name="connsiteY44" fmla="*/ 400050 h 987425"/>
              <a:gd name="connsiteX45" fmla="*/ 53975 w 3502025"/>
              <a:gd name="connsiteY45" fmla="*/ 409575 h 987425"/>
              <a:gd name="connsiteX46" fmla="*/ 34925 w 3502025"/>
              <a:gd name="connsiteY46" fmla="*/ 412750 h 987425"/>
              <a:gd name="connsiteX47" fmla="*/ 15875 w 3502025"/>
              <a:gd name="connsiteY47" fmla="*/ 409575 h 987425"/>
              <a:gd name="connsiteX48" fmla="*/ 6350 w 3502025"/>
              <a:gd name="connsiteY48" fmla="*/ 403225 h 987425"/>
              <a:gd name="connsiteX49" fmla="*/ 0 w 3502025"/>
              <a:gd name="connsiteY49" fmla="*/ 390525 h 987425"/>
              <a:gd name="connsiteX50" fmla="*/ 19050 w 3502025"/>
              <a:gd name="connsiteY50" fmla="*/ 355600 h 987425"/>
              <a:gd name="connsiteX51" fmla="*/ 95250 w 3502025"/>
              <a:gd name="connsiteY51" fmla="*/ 266700 h 987425"/>
              <a:gd name="connsiteX52" fmla="*/ 168275 w 3502025"/>
              <a:gd name="connsiteY52" fmla="*/ 184150 h 987425"/>
              <a:gd name="connsiteX53" fmla="*/ 228600 w 3502025"/>
              <a:gd name="connsiteY53" fmla="*/ 120650 h 987425"/>
              <a:gd name="connsiteX54" fmla="*/ 339725 w 3502025"/>
              <a:gd name="connsiteY54" fmla="*/ 50800 h 987425"/>
              <a:gd name="connsiteX55" fmla="*/ 431800 w 3502025"/>
              <a:gd name="connsiteY55" fmla="*/ 6350 h 987425"/>
              <a:gd name="connsiteX56" fmla="*/ 460375 w 3502025"/>
              <a:gd name="connsiteY56" fmla="*/ 0 h 987425"/>
              <a:gd name="connsiteX57" fmla="*/ 485775 w 3502025"/>
              <a:gd name="connsiteY57" fmla="*/ 0 h 987425"/>
              <a:gd name="connsiteX58" fmla="*/ 508000 w 3502025"/>
              <a:gd name="connsiteY58" fmla="*/ 12700 h 987425"/>
              <a:gd name="connsiteX59" fmla="*/ 619125 w 3502025"/>
              <a:gd name="connsiteY59" fmla="*/ 79375 h 987425"/>
              <a:gd name="connsiteX60" fmla="*/ 736600 w 3502025"/>
              <a:gd name="connsiteY60" fmla="*/ 142875 h 987425"/>
              <a:gd name="connsiteX61" fmla="*/ 838200 w 3502025"/>
              <a:gd name="connsiteY61" fmla="*/ 206375 h 987425"/>
              <a:gd name="connsiteX62" fmla="*/ 981075 w 3502025"/>
              <a:gd name="connsiteY62" fmla="*/ 269875 h 987425"/>
              <a:gd name="connsiteX0" fmla="*/ 981075 w 3502025"/>
              <a:gd name="connsiteY0" fmla="*/ 269875 h 987425"/>
              <a:gd name="connsiteX1" fmla="*/ 1263650 w 3502025"/>
              <a:gd name="connsiteY1" fmla="*/ 374650 h 987425"/>
              <a:gd name="connsiteX2" fmla="*/ 1463675 w 3502025"/>
              <a:gd name="connsiteY2" fmla="*/ 441325 h 987425"/>
              <a:gd name="connsiteX3" fmla="*/ 1606550 w 3502025"/>
              <a:gd name="connsiteY3" fmla="*/ 482600 h 987425"/>
              <a:gd name="connsiteX4" fmla="*/ 1755775 w 3502025"/>
              <a:gd name="connsiteY4" fmla="*/ 511175 h 987425"/>
              <a:gd name="connsiteX5" fmla="*/ 2012950 w 3502025"/>
              <a:gd name="connsiteY5" fmla="*/ 542925 h 987425"/>
              <a:gd name="connsiteX6" fmla="*/ 2324100 w 3502025"/>
              <a:gd name="connsiteY6" fmla="*/ 581025 h 987425"/>
              <a:gd name="connsiteX7" fmla="*/ 2578100 w 3502025"/>
              <a:gd name="connsiteY7" fmla="*/ 609600 h 987425"/>
              <a:gd name="connsiteX8" fmla="*/ 2889250 w 3502025"/>
              <a:gd name="connsiteY8" fmla="*/ 641350 h 987425"/>
              <a:gd name="connsiteX9" fmla="*/ 3022600 w 3502025"/>
              <a:gd name="connsiteY9" fmla="*/ 644525 h 987425"/>
              <a:gd name="connsiteX10" fmla="*/ 3079750 w 3502025"/>
              <a:gd name="connsiteY10" fmla="*/ 641350 h 987425"/>
              <a:gd name="connsiteX11" fmla="*/ 3095625 w 3502025"/>
              <a:gd name="connsiteY11" fmla="*/ 644525 h 987425"/>
              <a:gd name="connsiteX12" fmla="*/ 3219450 w 3502025"/>
              <a:gd name="connsiteY12" fmla="*/ 701675 h 987425"/>
              <a:gd name="connsiteX13" fmla="*/ 3352800 w 3502025"/>
              <a:gd name="connsiteY13" fmla="*/ 784225 h 987425"/>
              <a:gd name="connsiteX14" fmla="*/ 3460750 w 3502025"/>
              <a:gd name="connsiteY14" fmla="*/ 866775 h 987425"/>
              <a:gd name="connsiteX15" fmla="*/ 3492500 w 3502025"/>
              <a:gd name="connsiteY15" fmla="*/ 898525 h 987425"/>
              <a:gd name="connsiteX16" fmla="*/ 3498850 w 3502025"/>
              <a:gd name="connsiteY16" fmla="*/ 927100 h 987425"/>
              <a:gd name="connsiteX17" fmla="*/ 3502025 w 3502025"/>
              <a:gd name="connsiteY17" fmla="*/ 952500 h 987425"/>
              <a:gd name="connsiteX18" fmla="*/ 3495675 w 3502025"/>
              <a:gd name="connsiteY18" fmla="*/ 962025 h 987425"/>
              <a:gd name="connsiteX19" fmla="*/ 3482975 w 3502025"/>
              <a:gd name="connsiteY19" fmla="*/ 968375 h 987425"/>
              <a:gd name="connsiteX20" fmla="*/ 3463925 w 3502025"/>
              <a:gd name="connsiteY20" fmla="*/ 974725 h 987425"/>
              <a:gd name="connsiteX21" fmla="*/ 3419475 w 3502025"/>
              <a:gd name="connsiteY21" fmla="*/ 977900 h 987425"/>
              <a:gd name="connsiteX22" fmla="*/ 3298825 w 3502025"/>
              <a:gd name="connsiteY22" fmla="*/ 981075 h 987425"/>
              <a:gd name="connsiteX23" fmla="*/ 3222625 w 3502025"/>
              <a:gd name="connsiteY23" fmla="*/ 987425 h 987425"/>
              <a:gd name="connsiteX24" fmla="*/ 2914650 w 3502025"/>
              <a:gd name="connsiteY24" fmla="*/ 895350 h 987425"/>
              <a:gd name="connsiteX25" fmla="*/ 2901950 w 3502025"/>
              <a:gd name="connsiteY25" fmla="*/ 873125 h 987425"/>
              <a:gd name="connsiteX26" fmla="*/ 2873375 w 3502025"/>
              <a:gd name="connsiteY26" fmla="*/ 863600 h 987425"/>
              <a:gd name="connsiteX27" fmla="*/ 2701925 w 3502025"/>
              <a:gd name="connsiteY27" fmla="*/ 841375 h 987425"/>
              <a:gd name="connsiteX28" fmla="*/ 2238375 w 3502025"/>
              <a:gd name="connsiteY28" fmla="*/ 781050 h 987425"/>
              <a:gd name="connsiteX29" fmla="*/ 1822450 w 3502025"/>
              <a:gd name="connsiteY29" fmla="*/ 736600 h 987425"/>
              <a:gd name="connsiteX30" fmla="*/ 1577975 w 3502025"/>
              <a:gd name="connsiteY30" fmla="*/ 701675 h 987425"/>
              <a:gd name="connsiteX31" fmla="*/ 1543050 w 3502025"/>
              <a:gd name="connsiteY31" fmla="*/ 692150 h 987425"/>
              <a:gd name="connsiteX32" fmla="*/ 1492250 w 3502025"/>
              <a:gd name="connsiteY32" fmla="*/ 673100 h 987425"/>
              <a:gd name="connsiteX33" fmla="*/ 1419225 w 3502025"/>
              <a:gd name="connsiteY33" fmla="*/ 631825 h 987425"/>
              <a:gd name="connsiteX34" fmla="*/ 1212850 w 3502025"/>
              <a:gd name="connsiteY34" fmla="*/ 574675 h 987425"/>
              <a:gd name="connsiteX35" fmla="*/ 923925 w 3502025"/>
              <a:gd name="connsiteY35" fmla="*/ 482600 h 987425"/>
              <a:gd name="connsiteX36" fmla="*/ 542925 w 3502025"/>
              <a:gd name="connsiteY36" fmla="*/ 339725 h 987425"/>
              <a:gd name="connsiteX37" fmla="*/ 409575 w 3502025"/>
              <a:gd name="connsiteY37" fmla="*/ 298450 h 987425"/>
              <a:gd name="connsiteX38" fmla="*/ 336550 w 3502025"/>
              <a:gd name="connsiteY38" fmla="*/ 282575 h 987425"/>
              <a:gd name="connsiteX39" fmla="*/ 282575 w 3502025"/>
              <a:gd name="connsiteY39" fmla="*/ 285750 h 987425"/>
              <a:gd name="connsiteX40" fmla="*/ 209550 w 3502025"/>
              <a:gd name="connsiteY40" fmla="*/ 304800 h 987425"/>
              <a:gd name="connsiteX41" fmla="*/ 168275 w 3502025"/>
              <a:gd name="connsiteY41" fmla="*/ 323850 h 987425"/>
              <a:gd name="connsiteX42" fmla="*/ 130175 w 3502025"/>
              <a:gd name="connsiteY42" fmla="*/ 349250 h 987425"/>
              <a:gd name="connsiteX43" fmla="*/ 92075 w 3502025"/>
              <a:gd name="connsiteY43" fmla="*/ 384175 h 987425"/>
              <a:gd name="connsiteX44" fmla="*/ 69850 w 3502025"/>
              <a:gd name="connsiteY44" fmla="*/ 400050 h 987425"/>
              <a:gd name="connsiteX45" fmla="*/ 53975 w 3502025"/>
              <a:gd name="connsiteY45" fmla="*/ 409575 h 987425"/>
              <a:gd name="connsiteX46" fmla="*/ 34925 w 3502025"/>
              <a:gd name="connsiteY46" fmla="*/ 412750 h 987425"/>
              <a:gd name="connsiteX47" fmla="*/ 15875 w 3502025"/>
              <a:gd name="connsiteY47" fmla="*/ 409575 h 987425"/>
              <a:gd name="connsiteX48" fmla="*/ 6350 w 3502025"/>
              <a:gd name="connsiteY48" fmla="*/ 403225 h 987425"/>
              <a:gd name="connsiteX49" fmla="*/ 0 w 3502025"/>
              <a:gd name="connsiteY49" fmla="*/ 390525 h 987425"/>
              <a:gd name="connsiteX50" fmla="*/ 19050 w 3502025"/>
              <a:gd name="connsiteY50" fmla="*/ 355600 h 987425"/>
              <a:gd name="connsiteX51" fmla="*/ 95250 w 3502025"/>
              <a:gd name="connsiteY51" fmla="*/ 266700 h 987425"/>
              <a:gd name="connsiteX52" fmla="*/ 168275 w 3502025"/>
              <a:gd name="connsiteY52" fmla="*/ 184150 h 987425"/>
              <a:gd name="connsiteX53" fmla="*/ 228600 w 3502025"/>
              <a:gd name="connsiteY53" fmla="*/ 120650 h 987425"/>
              <a:gd name="connsiteX54" fmla="*/ 339725 w 3502025"/>
              <a:gd name="connsiteY54" fmla="*/ 50800 h 987425"/>
              <a:gd name="connsiteX55" fmla="*/ 431800 w 3502025"/>
              <a:gd name="connsiteY55" fmla="*/ 6350 h 987425"/>
              <a:gd name="connsiteX56" fmla="*/ 460375 w 3502025"/>
              <a:gd name="connsiteY56" fmla="*/ 0 h 987425"/>
              <a:gd name="connsiteX57" fmla="*/ 485775 w 3502025"/>
              <a:gd name="connsiteY57" fmla="*/ 0 h 987425"/>
              <a:gd name="connsiteX58" fmla="*/ 508000 w 3502025"/>
              <a:gd name="connsiteY58" fmla="*/ 12700 h 987425"/>
              <a:gd name="connsiteX59" fmla="*/ 619125 w 3502025"/>
              <a:gd name="connsiteY59" fmla="*/ 79375 h 987425"/>
              <a:gd name="connsiteX60" fmla="*/ 736600 w 3502025"/>
              <a:gd name="connsiteY60" fmla="*/ 142875 h 987425"/>
              <a:gd name="connsiteX61" fmla="*/ 838200 w 3502025"/>
              <a:gd name="connsiteY61" fmla="*/ 206375 h 987425"/>
              <a:gd name="connsiteX62" fmla="*/ 981075 w 3502025"/>
              <a:gd name="connsiteY62" fmla="*/ 269875 h 987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502025" h="987425">
                <a:moveTo>
                  <a:pt x="981075" y="269875"/>
                </a:moveTo>
                <a:lnTo>
                  <a:pt x="1263650" y="374650"/>
                </a:lnTo>
                <a:lnTo>
                  <a:pt x="1463675" y="441325"/>
                </a:lnTo>
                <a:lnTo>
                  <a:pt x="1606550" y="482600"/>
                </a:lnTo>
                <a:lnTo>
                  <a:pt x="1755775" y="511175"/>
                </a:lnTo>
                <a:lnTo>
                  <a:pt x="2012950" y="542925"/>
                </a:lnTo>
                <a:lnTo>
                  <a:pt x="2324100" y="581025"/>
                </a:lnTo>
                <a:lnTo>
                  <a:pt x="2578100" y="609600"/>
                </a:lnTo>
                <a:lnTo>
                  <a:pt x="2889250" y="641350"/>
                </a:lnTo>
                <a:lnTo>
                  <a:pt x="3022600" y="644525"/>
                </a:lnTo>
                <a:lnTo>
                  <a:pt x="3079750" y="641350"/>
                </a:lnTo>
                <a:lnTo>
                  <a:pt x="3095625" y="644525"/>
                </a:lnTo>
                <a:lnTo>
                  <a:pt x="3219450" y="701675"/>
                </a:lnTo>
                <a:lnTo>
                  <a:pt x="3352800" y="784225"/>
                </a:lnTo>
                <a:lnTo>
                  <a:pt x="3460750" y="866775"/>
                </a:lnTo>
                <a:lnTo>
                  <a:pt x="3492500" y="898525"/>
                </a:lnTo>
                <a:lnTo>
                  <a:pt x="3498850" y="927100"/>
                </a:lnTo>
                <a:lnTo>
                  <a:pt x="3502025" y="952500"/>
                </a:lnTo>
                <a:lnTo>
                  <a:pt x="3495675" y="962025"/>
                </a:lnTo>
                <a:lnTo>
                  <a:pt x="3482975" y="968375"/>
                </a:lnTo>
                <a:lnTo>
                  <a:pt x="3463925" y="974725"/>
                </a:lnTo>
                <a:lnTo>
                  <a:pt x="3419475" y="977900"/>
                </a:lnTo>
                <a:lnTo>
                  <a:pt x="3298825" y="981075"/>
                </a:lnTo>
                <a:lnTo>
                  <a:pt x="3222625" y="987425"/>
                </a:lnTo>
                <a:lnTo>
                  <a:pt x="2914650" y="895350"/>
                </a:lnTo>
                <a:lnTo>
                  <a:pt x="2901950" y="873125"/>
                </a:lnTo>
                <a:lnTo>
                  <a:pt x="2873375" y="863600"/>
                </a:lnTo>
                <a:lnTo>
                  <a:pt x="2701925" y="841375"/>
                </a:lnTo>
                <a:lnTo>
                  <a:pt x="2238375" y="781050"/>
                </a:lnTo>
                <a:lnTo>
                  <a:pt x="1822450" y="736600"/>
                </a:lnTo>
                <a:lnTo>
                  <a:pt x="1577975" y="701675"/>
                </a:lnTo>
                <a:lnTo>
                  <a:pt x="1543050" y="692150"/>
                </a:lnTo>
                <a:lnTo>
                  <a:pt x="1492250" y="673100"/>
                </a:lnTo>
                <a:lnTo>
                  <a:pt x="1419225" y="631825"/>
                </a:lnTo>
                <a:lnTo>
                  <a:pt x="1212850" y="574675"/>
                </a:lnTo>
                <a:lnTo>
                  <a:pt x="923925" y="482600"/>
                </a:lnTo>
                <a:lnTo>
                  <a:pt x="542925" y="339725"/>
                </a:lnTo>
                <a:lnTo>
                  <a:pt x="409575" y="298450"/>
                </a:lnTo>
                <a:lnTo>
                  <a:pt x="336550" y="282575"/>
                </a:lnTo>
                <a:lnTo>
                  <a:pt x="282575" y="285750"/>
                </a:lnTo>
                <a:lnTo>
                  <a:pt x="209550" y="304800"/>
                </a:lnTo>
                <a:lnTo>
                  <a:pt x="168275" y="323850"/>
                </a:lnTo>
                <a:lnTo>
                  <a:pt x="130175" y="349250"/>
                </a:lnTo>
                <a:lnTo>
                  <a:pt x="92075" y="384175"/>
                </a:lnTo>
                <a:lnTo>
                  <a:pt x="69850" y="400050"/>
                </a:lnTo>
                <a:lnTo>
                  <a:pt x="53975" y="409575"/>
                </a:lnTo>
                <a:lnTo>
                  <a:pt x="34925" y="412750"/>
                </a:lnTo>
                <a:lnTo>
                  <a:pt x="15875" y="409575"/>
                </a:lnTo>
                <a:lnTo>
                  <a:pt x="6350" y="403225"/>
                </a:lnTo>
                <a:lnTo>
                  <a:pt x="0" y="390525"/>
                </a:lnTo>
                <a:lnTo>
                  <a:pt x="19050" y="355600"/>
                </a:lnTo>
                <a:lnTo>
                  <a:pt x="95250" y="266700"/>
                </a:lnTo>
                <a:lnTo>
                  <a:pt x="168275" y="184150"/>
                </a:lnTo>
                <a:lnTo>
                  <a:pt x="228600" y="120650"/>
                </a:lnTo>
                <a:lnTo>
                  <a:pt x="339725" y="50800"/>
                </a:lnTo>
                <a:lnTo>
                  <a:pt x="431800" y="6350"/>
                </a:lnTo>
                <a:lnTo>
                  <a:pt x="460375" y="0"/>
                </a:lnTo>
                <a:lnTo>
                  <a:pt x="485775" y="0"/>
                </a:lnTo>
                <a:lnTo>
                  <a:pt x="508000" y="12700"/>
                </a:lnTo>
                <a:lnTo>
                  <a:pt x="619125" y="79375"/>
                </a:lnTo>
                <a:lnTo>
                  <a:pt x="736600" y="142875"/>
                </a:lnTo>
                <a:lnTo>
                  <a:pt x="838200" y="206375"/>
                </a:lnTo>
                <a:lnTo>
                  <a:pt x="981075" y="2698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 rot="2700000">
            <a:off x="5009310" y="3931451"/>
            <a:ext cx="647700" cy="309197"/>
          </a:xfrm>
          <a:custGeom>
            <a:avLst/>
            <a:gdLst>
              <a:gd name="connsiteX0" fmla="*/ 140493 w 647700"/>
              <a:gd name="connsiteY0" fmla="*/ 183356 h 335756"/>
              <a:gd name="connsiteX1" fmla="*/ 214312 w 647700"/>
              <a:gd name="connsiteY1" fmla="*/ 119063 h 335756"/>
              <a:gd name="connsiteX2" fmla="*/ 271462 w 647700"/>
              <a:gd name="connsiteY2" fmla="*/ 66675 h 335756"/>
              <a:gd name="connsiteX3" fmla="*/ 304800 w 647700"/>
              <a:gd name="connsiteY3" fmla="*/ 30956 h 335756"/>
              <a:gd name="connsiteX4" fmla="*/ 309562 w 647700"/>
              <a:gd name="connsiteY4" fmla="*/ 21431 h 335756"/>
              <a:gd name="connsiteX5" fmla="*/ 311943 w 647700"/>
              <a:gd name="connsiteY5" fmla="*/ 14288 h 335756"/>
              <a:gd name="connsiteX6" fmla="*/ 304800 w 647700"/>
              <a:gd name="connsiteY6" fmla="*/ 0 h 335756"/>
              <a:gd name="connsiteX7" fmla="*/ 647700 w 647700"/>
              <a:gd name="connsiteY7" fmla="*/ 102394 h 335756"/>
              <a:gd name="connsiteX8" fmla="*/ 583406 w 647700"/>
              <a:gd name="connsiteY8" fmla="*/ 114300 h 335756"/>
              <a:gd name="connsiteX9" fmla="*/ 497681 w 647700"/>
              <a:gd name="connsiteY9" fmla="*/ 133350 h 335756"/>
              <a:gd name="connsiteX10" fmla="*/ 402431 w 647700"/>
              <a:gd name="connsiteY10" fmla="*/ 164306 h 335756"/>
              <a:gd name="connsiteX11" fmla="*/ 295275 w 647700"/>
              <a:gd name="connsiteY11" fmla="*/ 204788 h 335756"/>
              <a:gd name="connsiteX12" fmla="*/ 173831 w 647700"/>
              <a:gd name="connsiteY12" fmla="*/ 264319 h 335756"/>
              <a:gd name="connsiteX13" fmla="*/ 95250 w 647700"/>
              <a:gd name="connsiteY13" fmla="*/ 314325 h 335756"/>
              <a:gd name="connsiteX14" fmla="*/ 78581 w 647700"/>
              <a:gd name="connsiteY14" fmla="*/ 326231 h 335756"/>
              <a:gd name="connsiteX15" fmla="*/ 66675 w 647700"/>
              <a:gd name="connsiteY15" fmla="*/ 333375 h 335756"/>
              <a:gd name="connsiteX16" fmla="*/ 57150 w 647700"/>
              <a:gd name="connsiteY16" fmla="*/ 335756 h 335756"/>
              <a:gd name="connsiteX17" fmla="*/ 28575 w 647700"/>
              <a:gd name="connsiteY17" fmla="*/ 335756 h 335756"/>
              <a:gd name="connsiteX18" fmla="*/ 4762 w 647700"/>
              <a:gd name="connsiteY18" fmla="*/ 330994 h 335756"/>
              <a:gd name="connsiteX19" fmla="*/ 2381 w 647700"/>
              <a:gd name="connsiteY19" fmla="*/ 323850 h 335756"/>
              <a:gd name="connsiteX20" fmla="*/ 0 w 647700"/>
              <a:gd name="connsiteY20" fmla="*/ 311944 h 335756"/>
              <a:gd name="connsiteX21" fmla="*/ 16668 w 647700"/>
              <a:gd name="connsiteY21" fmla="*/ 288131 h 335756"/>
              <a:gd name="connsiteX22" fmla="*/ 57150 w 647700"/>
              <a:gd name="connsiteY22" fmla="*/ 257175 h 335756"/>
              <a:gd name="connsiteX23" fmla="*/ 140493 w 647700"/>
              <a:gd name="connsiteY23" fmla="*/ 1833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7700" h="335756">
                <a:moveTo>
                  <a:pt x="140493" y="183356"/>
                </a:moveTo>
                <a:lnTo>
                  <a:pt x="214312" y="119063"/>
                </a:lnTo>
                <a:lnTo>
                  <a:pt x="271462" y="66675"/>
                </a:lnTo>
                <a:lnTo>
                  <a:pt x="304800" y="30956"/>
                </a:lnTo>
                <a:lnTo>
                  <a:pt x="309562" y="21431"/>
                </a:lnTo>
                <a:lnTo>
                  <a:pt x="311943" y="14288"/>
                </a:lnTo>
                <a:lnTo>
                  <a:pt x="304800" y="0"/>
                </a:lnTo>
                <a:lnTo>
                  <a:pt x="647700" y="102394"/>
                </a:lnTo>
                <a:lnTo>
                  <a:pt x="583406" y="114300"/>
                </a:lnTo>
                <a:lnTo>
                  <a:pt x="497681" y="133350"/>
                </a:lnTo>
                <a:lnTo>
                  <a:pt x="402431" y="164306"/>
                </a:lnTo>
                <a:lnTo>
                  <a:pt x="295275" y="204788"/>
                </a:lnTo>
                <a:lnTo>
                  <a:pt x="173831" y="264319"/>
                </a:lnTo>
                <a:lnTo>
                  <a:pt x="95250" y="314325"/>
                </a:lnTo>
                <a:lnTo>
                  <a:pt x="78581" y="326231"/>
                </a:lnTo>
                <a:lnTo>
                  <a:pt x="66675" y="333375"/>
                </a:lnTo>
                <a:lnTo>
                  <a:pt x="57150" y="335756"/>
                </a:lnTo>
                <a:lnTo>
                  <a:pt x="28575" y="335756"/>
                </a:lnTo>
                <a:lnTo>
                  <a:pt x="4762" y="330994"/>
                </a:lnTo>
                <a:lnTo>
                  <a:pt x="2381" y="323850"/>
                </a:lnTo>
                <a:lnTo>
                  <a:pt x="0" y="311944"/>
                </a:lnTo>
                <a:lnTo>
                  <a:pt x="16668" y="288131"/>
                </a:lnTo>
                <a:lnTo>
                  <a:pt x="57150" y="257175"/>
                </a:lnTo>
                <a:lnTo>
                  <a:pt x="140493" y="1833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3351335" y="5021263"/>
            <a:ext cx="2016369" cy="819150"/>
          </a:xfrm>
          <a:custGeom>
            <a:avLst/>
            <a:gdLst>
              <a:gd name="connsiteX0" fmla="*/ 1162050 w 2183607"/>
              <a:gd name="connsiteY0" fmla="*/ 504825 h 819150"/>
              <a:gd name="connsiteX1" fmla="*/ 1350169 w 2183607"/>
              <a:gd name="connsiteY1" fmla="*/ 521494 h 819150"/>
              <a:gd name="connsiteX2" fmla="*/ 1490663 w 2183607"/>
              <a:gd name="connsiteY2" fmla="*/ 528638 h 819150"/>
              <a:gd name="connsiteX3" fmla="*/ 1664494 w 2183607"/>
              <a:gd name="connsiteY3" fmla="*/ 528638 h 819150"/>
              <a:gd name="connsiteX4" fmla="*/ 1824038 w 2183607"/>
              <a:gd name="connsiteY4" fmla="*/ 516732 h 819150"/>
              <a:gd name="connsiteX5" fmla="*/ 1893094 w 2183607"/>
              <a:gd name="connsiteY5" fmla="*/ 509588 h 819150"/>
              <a:gd name="connsiteX6" fmla="*/ 1940719 w 2183607"/>
              <a:gd name="connsiteY6" fmla="*/ 507207 h 819150"/>
              <a:gd name="connsiteX7" fmla="*/ 1957388 w 2183607"/>
              <a:gd name="connsiteY7" fmla="*/ 507207 h 819150"/>
              <a:gd name="connsiteX8" fmla="*/ 1978819 w 2183607"/>
              <a:gd name="connsiteY8" fmla="*/ 511969 h 819150"/>
              <a:gd name="connsiteX9" fmla="*/ 2021682 w 2183607"/>
              <a:gd name="connsiteY9" fmla="*/ 538163 h 819150"/>
              <a:gd name="connsiteX10" fmla="*/ 2066925 w 2183607"/>
              <a:gd name="connsiteY10" fmla="*/ 576263 h 819150"/>
              <a:gd name="connsiteX11" fmla="*/ 2107407 w 2183607"/>
              <a:gd name="connsiteY11" fmla="*/ 616744 h 819150"/>
              <a:gd name="connsiteX12" fmla="*/ 2150269 w 2183607"/>
              <a:gd name="connsiteY12" fmla="*/ 666750 h 819150"/>
              <a:gd name="connsiteX13" fmla="*/ 2166938 w 2183607"/>
              <a:gd name="connsiteY13" fmla="*/ 690563 h 819150"/>
              <a:gd name="connsiteX14" fmla="*/ 2178844 w 2183607"/>
              <a:gd name="connsiteY14" fmla="*/ 716757 h 819150"/>
              <a:gd name="connsiteX15" fmla="*/ 2183607 w 2183607"/>
              <a:gd name="connsiteY15" fmla="*/ 742950 h 819150"/>
              <a:gd name="connsiteX16" fmla="*/ 2183607 w 2183607"/>
              <a:gd name="connsiteY16" fmla="*/ 766763 h 819150"/>
              <a:gd name="connsiteX17" fmla="*/ 2178844 w 2183607"/>
              <a:gd name="connsiteY17" fmla="*/ 781050 h 819150"/>
              <a:gd name="connsiteX18" fmla="*/ 2166938 w 2183607"/>
              <a:gd name="connsiteY18" fmla="*/ 790575 h 819150"/>
              <a:gd name="connsiteX19" fmla="*/ 2143125 w 2183607"/>
              <a:gd name="connsiteY19" fmla="*/ 800100 h 819150"/>
              <a:gd name="connsiteX20" fmla="*/ 2083594 w 2183607"/>
              <a:gd name="connsiteY20" fmla="*/ 807244 h 819150"/>
              <a:gd name="connsiteX21" fmla="*/ 1857375 w 2183607"/>
              <a:gd name="connsiteY21" fmla="*/ 819150 h 819150"/>
              <a:gd name="connsiteX22" fmla="*/ 1659732 w 2183607"/>
              <a:gd name="connsiteY22" fmla="*/ 819150 h 819150"/>
              <a:gd name="connsiteX23" fmla="*/ 1443038 w 2183607"/>
              <a:gd name="connsiteY23" fmla="*/ 807244 h 819150"/>
              <a:gd name="connsiteX24" fmla="*/ 1233488 w 2183607"/>
              <a:gd name="connsiteY24" fmla="*/ 788194 h 819150"/>
              <a:gd name="connsiteX25" fmla="*/ 983457 w 2183607"/>
              <a:gd name="connsiteY25" fmla="*/ 752475 h 819150"/>
              <a:gd name="connsiteX26" fmla="*/ 764382 w 2183607"/>
              <a:gd name="connsiteY26" fmla="*/ 697707 h 819150"/>
              <a:gd name="connsiteX27" fmla="*/ 578644 w 2183607"/>
              <a:gd name="connsiteY27" fmla="*/ 631032 h 819150"/>
              <a:gd name="connsiteX28" fmla="*/ 454819 w 2183607"/>
              <a:gd name="connsiteY28" fmla="*/ 566738 h 819150"/>
              <a:gd name="connsiteX29" fmla="*/ 314325 w 2183607"/>
              <a:gd name="connsiteY29" fmla="*/ 481013 h 819150"/>
              <a:gd name="connsiteX30" fmla="*/ 195263 w 2183607"/>
              <a:gd name="connsiteY30" fmla="*/ 390525 h 819150"/>
              <a:gd name="connsiteX31" fmla="*/ 147638 w 2183607"/>
              <a:gd name="connsiteY31" fmla="*/ 345282 h 819150"/>
              <a:gd name="connsiteX32" fmla="*/ 95250 w 2183607"/>
              <a:gd name="connsiteY32" fmla="*/ 280988 h 819150"/>
              <a:gd name="connsiteX33" fmla="*/ 59532 w 2183607"/>
              <a:gd name="connsiteY33" fmla="*/ 226219 h 819150"/>
              <a:gd name="connsiteX34" fmla="*/ 23813 w 2183607"/>
              <a:gd name="connsiteY34" fmla="*/ 150019 h 819150"/>
              <a:gd name="connsiteX35" fmla="*/ 7144 w 2183607"/>
              <a:gd name="connsiteY35" fmla="*/ 95250 h 819150"/>
              <a:gd name="connsiteX36" fmla="*/ 0 w 2183607"/>
              <a:gd name="connsiteY36" fmla="*/ 52388 h 819150"/>
              <a:gd name="connsiteX37" fmla="*/ 0 w 2183607"/>
              <a:gd name="connsiteY37" fmla="*/ 7144 h 819150"/>
              <a:gd name="connsiteX38" fmla="*/ 109538 w 2183607"/>
              <a:gd name="connsiteY38" fmla="*/ 0 h 819150"/>
              <a:gd name="connsiteX39" fmla="*/ 111919 w 2183607"/>
              <a:gd name="connsiteY39" fmla="*/ 40482 h 819150"/>
              <a:gd name="connsiteX40" fmla="*/ 123825 w 2183607"/>
              <a:gd name="connsiteY40" fmla="*/ 80963 h 819150"/>
              <a:gd name="connsiteX41" fmla="*/ 147638 w 2183607"/>
              <a:gd name="connsiteY41" fmla="*/ 128588 h 819150"/>
              <a:gd name="connsiteX42" fmla="*/ 195263 w 2183607"/>
              <a:gd name="connsiteY42" fmla="*/ 195263 h 819150"/>
              <a:gd name="connsiteX43" fmla="*/ 242888 w 2183607"/>
              <a:gd name="connsiteY43" fmla="*/ 230982 h 819150"/>
              <a:gd name="connsiteX44" fmla="*/ 309563 w 2183607"/>
              <a:gd name="connsiteY44" fmla="*/ 278607 h 819150"/>
              <a:gd name="connsiteX45" fmla="*/ 428625 w 2183607"/>
              <a:gd name="connsiteY45" fmla="*/ 338138 h 819150"/>
              <a:gd name="connsiteX46" fmla="*/ 542925 w 2183607"/>
              <a:gd name="connsiteY46" fmla="*/ 381000 h 819150"/>
              <a:gd name="connsiteX47" fmla="*/ 671513 w 2183607"/>
              <a:gd name="connsiteY47" fmla="*/ 416719 h 819150"/>
              <a:gd name="connsiteX48" fmla="*/ 862013 w 2183607"/>
              <a:gd name="connsiteY48" fmla="*/ 464344 h 819150"/>
              <a:gd name="connsiteX49" fmla="*/ 950119 w 2183607"/>
              <a:gd name="connsiteY49" fmla="*/ 481013 h 819150"/>
              <a:gd name="connsiteX50" fmla="*/ 1026319 w 2183607"/>
              <a:gd name="connsiteY50" fmla="*/ 490538 h 819150"/>
              <a:gd name="connsiteX51" fmla="*/ 1052513 w 2183607"/>
              <a:gd name="connsiteY51" fmla="*/ 495300 h 819150"/>
              <a:gd name="connsiteX52" fmla="*/ 1100138 w 2183607"/>
              <a:gd name="connsiteY52" fmla="*/ 500063 h 819150"/>
              <a:gd name="connsiteX53" fmla="*/ 1162050 w 2183607"/>
              <a:gd name="connsiteY53" fmla="*/ 504825 h 81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183607" h="819150">
                <a:moveTo>
                  <a:pt x="1162050" y="504825"/>
                </a:moveTo>
                <a:lnTo>
                  <a:pt x="1350169" y="521494"/>
                </a:lnTo>
                <a:lnTo>
                  <a:pt x="1490663" y="528638"/>
                </a:lnTo>
                <a:lnTo>
                  <a:pt x="1664494" y="528638"/>
                </a:lnTo>
                <a:lnTo>
                  <a:pt x="1824038" y="516732"/>
                </a:lnTo>
                <a:lnTo>
                  <a:pt x="1893094" y="509588"/>
                </a:lnTo>
                <a:lnTo>
                  <a:pt x="1940719" y="507207"/>
                </a:lnTo>
                <a:lnTo>
                  <a:pt x="1957388" y="507207"/>
                </a:lnTo>
                <a:lnTo>
                  <a:pt x="1978819" y="511969"/>
                </a:lnTo>
                <a:lnTo>
                  <a:pt x="2021682" y="538163"/>
                </a:lnTo>
                <a:lnTo>
                  <a:pt x="2066925" y="576263"/>
                </a:lnTo>
                <a:lnTo>
                  <a:pt x="2107407" y="616744"/>
                </a:lnTo>
                <a:lnTo>
                  <a:pt x="2150269" y="666750"/>
                </a:lnTo>
                <a:lnTo>
                  <a:pt x="2166938" y="690563"/>
                </a:lnTo>
                <a:lnTo>
                  <a:pt x="2178844" y="716757"/>
                </a:lnTo>
                <a:lnTo>
                  <a:pt x="2183607" y="742950"/>
                </a:lnTo>
                <a:lnTo>
                  <a:pt x="2183607" y="766763"/>
                </a:lnTo>
                <a:lnTo>
                  <a:pt x="2178844" y="781050"/>
                </a:lnTo>
                <a:lnTo>
                  <a:pt x="2166938" y="790575"/>
                </a:lnTo>
                <a:lnTo>
                  <a:pt x="2143125" y="800100"/>
                </a:lnTo>
                <a:lnTo>
                  <a:pt x="2083594" y="807244"/>
                </a:lnTo>
                <a:lnTo>
                  <a:pt x="1857375" y="819150"/>
                </a:lnTo>
                <a:lnTo>
                  <a:pt x="1659732" y="819150"/>
                </a:lnTo>
                <a:lnTo>
                  <a:pt x="1443038" y="807244"/>
                </a:lnTo>
                <a:lnTo>
                  <a:pt x="1233488" y="788194"/>
                </a:lnTo>
                <a:lnTo>
                  <a:pt x="983457" y="752475"/>
                </a:lnTo>
                <a:lnTo>
                  <a:pt x="764382" y="697707"/>
                </a:lnTo>
                <a:lnTo>
                  <a:pt x="578644" y="631032"/>
                </a:lnTo>
                <a:lnTo>
                  <a:pt x="454819" y="566738"/>
                </a:lnTo>
                <a:lnTo>
                  <a:pt x="314325" y="481013"/>
                </a:lnTo>
                <a:lnTo>
                  <a:pt x="195263" y="390525"/>
                </a:lnTo>
                <a:lnTo>
                  <a:pt x="147638" y="345282"/>
                </a:lnTo>
                <a:lnTo>
                  <a:pt x="95250" y="280988"/>
                </a:lnTo>
                <a:lnTo>
                  <a:pt x="59532" y="226219"/>
                </a:lnTo>
                <a:lnTo>
                  <a:pt x="23813" y="150019"/>
                </a:lnTo>
                <a:lnTo>
                  <a:pt x="7144" y="95250"/>
                </a:lnTo>
                <a:lnTo>
                  <a:pt x="0" y="52388"/>
                </a:lnTo>
                <a:lnTo>
                  <a:pt x="0" y="7144"/>
                </a:lnTo>
                <a:lnTo>
                  <a:pt x="109538" y="0"/>
                </a:lnTo>
                <a:lnTo>
                  <a:pt x="111919" y="40482"/>
                </a:lnTo>
                <a:lnTo>
                  <a:pt x="123825" y="80963"/>
                </a:lnTo>
                <a:lnTo>
                  <a:pt x="147638" y="128588"/>
                </a:lnTo>
                <a:lnTo>
                  <a:pt x="195263" y="195263"/>
                </a:lnTo>
                <a:lnTo>
                  <a:pt x="242888" y="230982"/>
                </a:lnTo>
                <a:lnTo>
                  <a:pt x="309563" y="278607"/>
                </a:lnTo>
                <a:lnTo>
                  <a:pt x="428625" y="338138"/>
                </a:lnTo>
                <a:lnTo>
                  <a:pt x="542925" y="381000"/>
                </a:lnTo>
                <a:lnTo>
                  <a:pt x="671513" y="416719"/>
                </a:lnTo>
                <a:lnTo>
                  <a:pt x="862013" y="464344"/>
                </a:lnTo>
                <a:lnTo>
                  <a:pt x="950119" y="481013"/>
                </a:lnTo>
                <a:lnTo>
                  <a:pt x="1026319" y="490538"/>
                </a:lnTo>
                <a:lnTo>
                  <a:pt x="1052513" y="495300"/>
                </a:lnTo>
                <a:lnTo>
                  <a:pt x="1100138" y="500063"/>
                </a:lnTo>
                <a:lnTo>
                  <a:pt x="1162050" y="5048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64072" y="692696"/>
            <a:ext cx="841897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さ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9" grpId="0" animBg="1"/>
      <p:bldP spid="10" grpId="0" animBg="1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 rot="18900000">
            <a:off x="1749669" y="2801939"/>
            <a:ext cx="3999035" cy="1711325"/>
          </a:xfrm>
          <a:custGeom>
            <a:avLst/>
            <a:gdLst>
              <a:gd name="connsiteX0" fmla="*/ 1679365 w 4333616"/>
              <a:gd name="connsiteY0" fmla="*/ 967770 h 1711387"/>
              <a:gd name="connsiteX1" fmla="*/ 2394518 w 4333616"/>
              <a:gd name="connsiteY1" fmla="*/ 779197 h 1711387"/>
              <a:gd name="connsiteX2" fmla="*/ 3006490 w 4333616"/>
              <a:gd name="connsiteY2" fmla="*/ 608414 h 1711387"/>
              <a:gd name="connsiteX3" fmla="*/ 3550861 w 4333616"/>
              <a:gd name="connsiteY3" fmla="*/ 448305 h 1711387"/>
              <a:gd name="connsiteX4" fmla="*/ 3821267 w 4333616"/>
              <a:gd name="connsiteY4" fmla="*/ 348682 h 1711387"/>
              <a:gd name="connsiteX5" fmla="*/ 3981376 w 4333616"/>
              <a:gd name="connsiteY5" fmla="*/ 288197 h 1711387"/>
              <a:gd name="connsiteX6" fmla="*/ 4041861 w 4333616"/>
              <a:gd name="connsiteY6" fmla="*/ 259733 h 1711387"/>
              <a:gd name="connsiteX7" fmla="*/ 4109463 w 4333616"/>
              <a:gd name="connsiteY7" fmla="*/ 224153 h 1711387"/>
              <a:gd name="connsiteX8" fmla="*/ 4162833 w 4333616"/>
              <a:gd name="connsiteY8" fmla="*/ 192131 h 1711387"/>
              <a:gd name="connsiteX9" fmla="*/ 4194854 w 4333616"/>
              <a:gd name="connsiteY9" fmla="*/ 160109 h 1711387"/>
              <a:gd name="connsiteX10" fmla="*/ 4216202 w 4333616"/>
              <a:gd name="connsiteY10" fmla="*/ 131646 h 1711387"/>
              <a:gd name="connsiteX11" fmla="*/ 4230434 w 4333616"/>
              <a:gd name="connsiteY11" fmla="*/ 96066 h 1711387"/>
              <a:gd name="connsiteX12" fmla="*/ 4248224 w 4333616"/>
              <a:gd name="connsiteY12" fmla="*/ 53370 h 1711387"/>
              <a:gd name="connsiteX13" fmla="*/ 4258898 w 4333616"/>
              <a:gd name="connsiteY13" fmla="*/ 21348 h 1711387"/>
              <a:gd name="connsiteX14" fmla="*/ 4269572 w 4333616"/>
              <a:gd name="connsiteY14" fmla="*/ 0 h 1711387"/>
              <a:gd name="connsiteX15" fmla="*/ 4283804 w 4333616"/>
              <a:gd name="connsiteY15" fmla="*/ 0 h 1711387"/>
              <a:gd name="connsiteX16" fmla="*/ 4301594 w 4333616"/>
              <a:gd name="connsiteY16" fmla="*/ 10674 h 1711387"/>
              <a:gd name="connsiteX17" fmla="*/ 4312268 w 4333616"/>
              <a:gd name="connsiteY17" fmla="*/ 39138 h 1711387"/>
              <a:gd name="connsiteX18" fmla="*/ 4322942 w 4333616"/>
              <a:gd name="connsiteY18" fmla="*/ 49812 h 1711387"/>
              <a:gd name="connsiteX19" fmla="*/ 4333616 w 4333616"/>
              <a:gd name="connsiteY19" fmla="*/ 81834 h 1711387"/>
              <a:gd name="connsiteX20" fmla="*/ 4333616 w 4333616"/>
              <a:gd name="connsiteY20" fmla="*/ 128088 h 1711387"/>
              <a:gd name="connsiteX21" fmla="*/ 4326500 w 4333616"/>
              <a:gd name="connsiteY21" fmla="*/ 174341 h 1711387"/>
              <a:gd name="connsiteX22" fmla="*/ 4319384 w 4333616"/>
              <a:gd name="connsiteY22" fmla="*/ 231269 h 1711387"/>
              <a:gd name="connsiteX23" fmla="*/ 4305152 w 4333616"/>
              <a:gd name="connsiteY23" fmla="*/ 270407 h 1711387"/>
              <a:gd name="connsiteX24" fmla="*/ 4262456 w 4333616"/>
              <a:gd name="connsiteY24" fmla="*/ 377146 h 1711387"/>
              <a:gd name="connsiteX25" fmla="*/ 4219760 w 4333616"/>
              <a:gd name="connsiteY25" fmla="*/ 458979 h 1711387"/>
              <a:gd name="connsiteX26" fmla="*/ 4180623 w 4333616"/>
              <a:gd name="connsiteY26" fmla="*/ 501675 h 1711387"/>
              <a:gd name="connsiteX27" fmla="*/ 4152159 w 4333616"/>
              <a:gd name="connsiteY27" fmla="*/ 523023 h 1711387"/>
              <a:gd name="connsiteX28" fmla="*/ 4130811 w 4333616"/>
              <a:gd name="connsiteY28" fmla="*/ 530139 h 1711387"/>
              <a:gd name="connsiteX29" fmla="*/ 4056093 w 4333616"/>
              <a:gd name="connsiteY29" fmla="*/ 540813 h 1711387"/>
              <a:gd name="connsiteX30" fmla="*/ 3999166 w 4333616"/>
              <a:gd name="connsiteY30" fmla="*/ 551487 h 1711387"/>
              <a:gd name="connsiteX31" fmla="*/ 3956470 w 4333616"/>
              <a:gd name="connsiteY31" fmla="*/ 562161 h 1711387"/>
              <a:gd name="connsiteX32" fmla="*/ 3910216 w 4333616"/>
              <a:gd name="connsiteY32" fmla="*/ 569277 h 1711387"/>
              <a:gd name="connsiteX33" fmla="*/ 3650484 w 4333616"/>
              <a:gd name="connsiteY33" fmla="*/ 640436 h 1711387"/>
              <a:gd name="connsiteX34" fmla="*/ 1433865 w 4333616"/>
              <a:gd name="connsiteY34" fmla="*/ 1213270 h 1711387"/>
              <a:gd name="connsiteX35" fmla="*/ 1430307 w 4333616"/>
              <a:gd name="connsiteY35" fmla="*/ 1231060 h 1711387"/>
              <a:gd name="connsiteX36" fmla="*/ 1430307 w 4333616"/>
              <a:gd name="connsiteY36" fmla="*/ 1241734 h 1711387"/>
              <a:gd name="connsiteX37" fmla="*/ 1437423 w 4333616"/>
              <a:gd name="connsiteY37" fmla="*/ 1245292 h 1711387"/>
              <a:gd name="connsiteX38" fmla="*/ 1448097 w 4333616"/>
              <a:gd name="connsiteY38" fmla="*/ 1245292 h 1711387"/>
              <a:gd name="connsiteX39" fmla="*/ 925074 w 4333616"/>
              <a:gd name="connsiteY39" fmla="*/ 1408959 h 1711387"/>
              <a:gd name="connsiteX40" fmla="*/ 857472 w 4333616"/>
              <a:gd name="connsiteY40" fmla="*/ 1416075 h 1711387"/>
              <a:gd name="connsiteX41" fmla="*/ 807661 w 4333616"/>
              <a:gd name="connsiteY41" fmla="*/ 1426749 h 1711387"/>
              <a:gd name="connsiteX42" fmla="*/ 725827 w 4333616"/>
              <a:gd name="connsiteY42" fmla="*/ 1444539 h 1711387"/>
              <a:gd name="connsiteX43" fmla="*/ 668900 w 4333616"/>
              <a:gd name="connsiteY43" fmla="*/ 1462329 h 1711387"/>
              <a:gd name="connsiteX44" fmla="*/ 544370 w 4333616"/>
              <a:gd name="connsiteY44" fmla="*/ 1501467 h 1711387"/>
              <a:gd name="connsiteX45" fmla="*/ 455421 w 4333616"/>
              <a:gd name="connsiteY45" fmla="*/ 1533488 h 1711387"/>
              <a:gd name="connsiteX46" fmla="*/ 345124 w 4333616"/>
              <a:gd name="connsiteY46" fmla="*/ 1579742 h 1711387"/>
              <a:gd name="connsiteX47" fmla="*/ 245500 w 4333616"/>
              <a:gd name="connsiteY47" fmla="*/ 1629554 h 1711387"/>
              <a:gd name="connsiteX48" fmla="*/ 113855 w 4333616"/>
              <a:gd name="connsiteY48" fmla="*/ 1697155 h 1711387"/>
              <a:gd name="connsiteX49" fmla="*/ 92507 w 4333616"/>
              <a:gd name="connsiteY49" fmla="*/ 1704271 h 1711387"/>
              <a:gd name="connsiteX50" fmla="*/ 74718 w 4333616"/>
              <a:gd name="connsiteY50" fmla="*/ 1707829 h 1711387"/>
              <a:gd name="connsiteX51" fmla="*/ 56928 w 4333616"/>
              <a:gd name="connsiteY51" fmla="*/ 1711387 h 1711387"/>
              <a:gd name="connsiteX52" fmla="*/ 35580 w 4333616"/>
              <a:gd name="connsiteY52" fmla="*/ 1711387 h 1711387"/>
              <a:gd name="connsiteX53" fmla="*/ 21348 w 4333616"/>
              <a:gd name="connsiteY53" fmla="*/ 1707829 h 1711387"/>
              <a:gd name="connsiteX54" fmla="*/ 7116 w 4333616"/>
              <a:gd name="connsiteY54" fmla="*/ 1690039 h 1711387"/>
              <a:gd name="connsiteX55" fmla="*/ 0 w 4333616"/>
              <a:gd name="connsiteY55" fmla="*/ 1668691 h 1711387"/>
              <a:gd name="connsiteX56" fmla="*/ 3558 w 4333616"/>
              <a:gd name="connsiteY56" fmla="*/ 1650902 h 1711387"/>
              <a:gd name="connsiteX57" fmla="*/ 10674 w 4333616"/>
              <a:gd name="connsiteY57" fmla="*/ 1629554 h 1711387"/>
              <a:gd name="connsiteX58" fmla="*/ 28464 w 4333616"/>
              <a:gd name="connsiteY58" fmla="*/ 1601090 h 1711387"/>
              <a:gd name="connsiteX59" fmla="*/ 81833 w 4333616"/>
              <a:gd name="connsiteY59" fmla="*/ 1519256 h 1711387"/>
              <a:gd name="connsiteX60" fmla="*/ 135203 w 4333616"/>
              <a:gd name="connsiteY60" fmla="*/ 1451655 h 1711387"/>
              <a:gd name="connsiteX61" fmla="*/ 213479 w 4333616"/>
              <a:gd name="connsiteY61" fmla="*/ 1362705 h 1711387"/>
              <a:gd name="connsiteX62" fmla="*/ 252616 w 4333616"/>
              <a:gd name="connsiteY62" fmla="*/ 1327126 h 1711387"/>
              <a:gd name="connsiteX63" fmla="*/ 281080 w 4333616"/>
              <a:gd name="connsiteY63" fmla="*/ 1309336 h 1711387"/>
              <a:gd name="connsiteX64" fmla="*/ 327334 w 4333616"/>
              <a:gd name="connsiteY64" fmla="*/ 1291546 h 1711387"/>
              <a:gd name="connsiteX65" fmla="*/ 547928 w 4333616"/>
              <a:gd name="connsiteY65" fmla="*/ 1252408 h 1711387"/>
              <a:gd name="connsiteX66" fmla="*/ 786313 w 4333616"/>
              <a:gd name="connsiteY66" fmla="*/ 1195481 h 1711387"/>
              <a:gd name="connsiteX67" fmla="*/ 1106531 w 4333616"/>
              <a:gd name="connsiteY67" fmla="*/ 1117205 h 1711387"/>
              <a:gd name="connsiteX68" fmla="*/ 1419633 w 4333616"/>
              <a:gd name="connsiteY68" fmla="*/ 1038930 h 1711387"/>
              <a:gd name="connsiteX69" fmla="*/ 1679365 w 4333616"/>
              <a:gd name="connsiteY69" fmla="*/ 967770 h 171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333616" h="1711387">
                <a:moveTo>
                  <a:pt x="1679365" y="967770"/>
                </a:moveTo>
                <a:lnTo>
                  <a:pt x="2394518" y="779197"/>
                </a:lnTo>
                <a:lnTo>
                  <a:pt x="3006490" y="608414"/>
                </a:lnTo>
                <a:lnTo>
                  <a:pt x="3550861" y="448305"/>
                </a:lnTo>
                <a:lnTo>
                  <a:pt x="3821267" y="348682"/>
                </a:lnTo>
                <a:lnTo>
                  <a:pt x="3981376" y="288197"/>
                </a:lnTo>
                <a:lnTo>
                  <a:pt x="4041861" y="259733"/>
                </a:lnTo>
                <a:lnTo>
                  <a:pt x="4109463" y="224153"/>
                </a:lnTo>
                <a:lnTo>
                  <a:pt x="4162833" y="192131"/>
                </a:lnTo>
                <a:lnTo>
                  <a:pt x="4194854" y="160109"/>
                </a:lnTo>
                <a:lnTo>
                  <a:pt x="4216202" y="131646"/>
                </a:lnTo>
                <a:lnTo>
                  <a:pt x="4230434" y="96066"/>
                </a:lnTo>
                <a:lnTo>
                  <a:pt x="4248224" y="53370"/>
                </a:lnTo>
                <a:lnTo>
                  <a:pt x="4258898" y="21348"/>
                </a:lnTo>
                <a:lnTo>
                  <a:pt x="4269572" y="0"/>
                </a:lnTo>
                <a:lnTo>
                  <a:pt x="4283804" y="0"/>
                </a:lnTo>
                <a:lnTo>
                  <a:pt x="4301594" y="10674"/>
                </a:lnTo>
                <a:lnTo>
                  <a:pt x="4312268" y="39138"/>
                </a:lnTo>
                <a:lnTo>
                  <a:pt x="4322942" y="49812"/>
                </a:lnTo>
                <a:lnTo>
                  <a:pt x="4333616" y="81834"/>
                </a:lnTo>
                <a:lnTo>
                  <a:pt x="4333616" y="128088"/>
                </a:lnTo>
                <a:lnTo>
                  <a:pt x="4326500" y="174341"/>
                </a:lnTo>
                <a:lnTo>
                  <a:pt x="4319384" y="231269"/>
                </a:lnTo>
                <a:lnTo>
                  <a:pt x="4305152" y="270407"/>
                </a:lnTo>
                <a:lnTo>
                  <a:pt x="4262456" y="377146"/>
                </a:lnTo>
                <a:lnTo>
                  <a:pt x="4219760" y="458979"/>
                </a:lnTo>
                <a:lnTo>
                  <a:pt x="4180623" y="501675"/>
                </a:lnTo>
                <a:lnTo>
                  <a:pt x="4152159" y="523023"/>
                </a:lnTo>
                <a:lnTo>
                  <a:pt x="4130811" y="530139"/>
                </a:lnTo>
                <a:lnTo>
                  <a:pt x="4056093" y="540813"/>
                </a:lnTo>
                <a:lnTo>
                  <a:pt x="3999166" y="551487"/>
                </a:lnTo>
                <a:lnTo>
                  <a:pt x="3956470" y="562161"/>
                </a:lnTo>
                <a:lnTo>
                  <a:pt x="3910216" y="569277"/>
                </a:lnTo>
                <a:lnTo>
                  <a:pt x="3650484" y="640436"/>
                </a:lnTo>
                <a:lnTo>
                  <a:pt x="1433865" y="1213270"/>
                </a:lnTo>
                <a:lnTo>
                  <a:pt x="1430307" y="1231060"/>
                </a:lnTo>
                <a:lnTo>
                  <a:pt x="1430307" y="1241734"/>
                </a:lnTo>
                <a:lnTo>
                  <a:pt x="1437423" y="1245292"/>
                </a:lnTo>
                <a:lnTo>
                  <a:pt x="1448097" y="1245292"/>
                </a:lnTo>
                <a:lnTo>
                  <a:pt x="925074" y="1408959"/>
                </a:lnTo>
                <a:lnTo>
                  <a:pt x="857472" y="1416075"/>
                </a:lnTo>
                <a:lnTo>
                  <a:pt x="807661" y="1426749"/>
                </a:lnTo>
                <a:lnTo>
                  <a:pt x="725827" y="1444539"/>
                </a:lnTo>
                <a:lnTo>
                  <a:pt x="668900" y="1462329"/>
                </a:lnTo>
                <a:lnTo>
                  <a:pt x="544370" y="1501467"/>
                </a:lnTo>
                <a:lnTo>
                  <a:pt x="455421" y="1533488"/>
                </a:lnTo>
                <a:lnTo>
                  <a:pt x="345124" y="1579742"/>
                </a:lnTo>
                <a:lnTo>
                  <a:pt x="245500" y="1629554"/>
                </a:lnTo>
                <a:lnTo>
                  <a:pt x="113855" y="1697155"/>
                </a:lnTo>
                <a:lnTo>
                  <a:pt x="92507" y="1704271"/>
                </a:lnTo>
                <a:lnTo>
                  <a:pt x="74718" y="1707829"/>
                </a:lnTo>
                <a:lnTo>
                  <a:pt x="56928" y="1711387"/>
                </a:lnTo>
                <a:lnTo>
                  <a:pt x="35580" y="1711387"/>
                </a:lnTo>
                <a:lnTo>
                  <a:pt x="21348" y="1707829"/>
                </a:lnTo>
                <a:lnTo>
                  <a:pt x="7116" y="1690039"/>
                </a:lnTo>
                <a:lnTo>
                  <a:pt x="0" y="1668691"/>
                </a:lnTo>
                <a:lnTo>
                  <a:pt x="3558" y="1650902"/>
                </a:lnTo>
                <a:lnTo>
                  <a:pt x="10674" y="1629554"/>
                </a:lnTo>
                <a:lnTo>
                  <a:pt x="28464" y="1601090"/>
                </a:lnTo>
                <a:lnTo>
                  <a:pt x="81833" y="1519256"/>
                </a:lnTo>
                <a:lnTo>
                  <a:pt x="135203" y="1451655"/>
                </a:lnTo>
                <a:lnTo>
                  <a:pt x="213479" y="1362705"/>
                </a:lnTo>
                <a:lnTo>
                  <a:pt x="252616" y="1327126"/>
                </a:lnTo>
                <a:lnTo>
                  <a:pt x="281080" y="1309336"/>
                </a:lnTo>
                <a:lnTo>
                  <a:pt x="327334" y="1291546"/>
                </a:lnTo>
                <a:lnTo>
                  <a:pt x="547928" y="1252408"/>
                </a:lnTo>
                <a:lnTo>
                  <a:pt x="786313" y="1195481"/>
                </a:lnTo>
                <a:lnTo>
                  <a:pt x="1106531" y="1117205"/>
                </a:lnTo>
                <a:lnTo>
                  <a:pt x="1419633" y="1038930"/>
                </a:lnTo>
                <a:lnTo>
                  <a:pt x="1679365" y="96777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 rot="16200000">
            <a:off x="3579251" y="4395442"/>
            <a:ext cx="1824037" cy="690197"/>
          </a:xfrm>
          <a:custGeom>
            <a:avLst/>
            <a:gdLst>
              <a:gd name="connsiteX0" fmla="*/ 1040606 w 1824037"/>
              <a:gd name="connsiteY0" fmla="*/ 178594 h 747713"/>
              <a:gd name="connsiteX1" fmla="*/ 1340643 w 1824037"/>
              <a:gd name="connsiteY1" fmla="*/ 102394 h 747713"/>
              <a:gd name="connsiteX2" fmla="*/ 1562100 w 1824037"/>
              <a:gd name="connsiteY2" fmla="*/ 45244 h 747713"/>
              <a:gd name="connsiteX3" fmla="*/ 1597818 w 1824037"/>
              <a:gd name="connsiteY3" fmla="*/ 33338 h 747713"/>
              <a:gd name="connsiteX4" fmla="*/ 1614487 w 1824037"/>
              <a:gd name="connsiteY4" fmla="*/ 21431 h 747713"/>
              <a:gd name="connsiteX5" fmla="*/ 1621631 w 1824037"/>
              <a:gd name="connsiteY5" fmla="*/ 7144 h 747713"/>
              <a:gd name="connsiteX6" fmla="*/ 1638300 w 1824037"/>
              <a:gd name="connsiteY6" fmla="*/ 0 h 747713"/>
              <a:gd name="connsiteX7" fmla="*/ 1824037 w 1824037"/>
              <a:gd name="connsiteY7" fmla="*/ 150019 h 747713"/>
              <a:gd name="connsiteX8" fmla="*/ 1804987 w 1824037"/>
              <a:gd name="connsiteY8" fmla="*/ 185738 h 747713"/>
              <a:gd name="connsiteX9" fmla="*/ 1790700 w 1824037"/>
              <a:gd name="connsiteY9" fmla="*/ 200025 h 747713"/>
              <a:gd name="connsiteX10" fmla="*/ 1771650 w 1824037"/>
              <a:gd name="connsiteY10" fmla="*/ 211931 h 747713"/>
              <a:gd name="connsiteX11" fmla="*/ 1745456 w 1824037"/>
              <a:gd name="connsiteY11" fmla="*/ 226219 h 747713"/>
              <a:gd name="connsiteX12" fmla="*/ 1719262 w 1824037"/>
              <a:gd name="connsiteY12" fmla="*/ 233363 h 747713"/>
              <a:gd name="connsiteX13" fmla="*/ 1690687 w 1824037"/>
              <a:gd name="connsiteY13" fmla="*/ 242888 h 747713"/>
              <a:gd name="connsiteX14" fmla="*/ 754856 w 1824037"/>
              <a:gd name="connsiteY14" fmla="*/ 495300 h 747713"/>
              <a:gd name="connsiteX15" fmla="*/ 566737 w 1824037"/>
              <a:gd name="connsiteY15" fmla="*/ 545306 h 747713"/>
              <a:gd name="connsiteX16" fmla="*/ 519112 w 1824037"/>
              <a:gd name="connsiteY16" fmla="*/ 564356 h 747713"/>
              <a:gd name="connsiteX17" fmla="*/ 473868 w 1824037"/>
              <a:gd name="connsiteY17" fmla="*/ 585788 h 747713"/>
              <a:gd name="connsiteX18" fmla="*/ 426243 w 1824037"/>
              <a:gd name="connsiteY18" fmla="*/ 609600 h 747713"/>
              <a:gd name="connsiteX19" fmla="*/ 373856 w 1824037"/>
              <a:gd name="connsiteY19" fmla="*/ 642938 h 747713"/>
              <a:gd name="connsiteX20" fmla="*/ 333375 w 1824037"/>
              <a:gd name="connsiteY20" fmla="*/ 673894 h 747713"/>
              <a:gd name="connsiteX21" fmla="*/ 297656 w 1824037"/>
              <a:gd name="connsiteY21" fmla="*/ 704850 h 747713"/>
              <a:gd name="connsiteX22" fmla="*/ 276225 w 1824037"/>
              <a:gd name="connsiteY22" fmla="*/ 733425 h 747713"/>
              <a:gd name="connsiteX23" fmla="*/ 0 w 1824037"/>
              <a:gd name="connsiteY23" fmla="*/ 747713 h 747713"/>
              <a:gd name="connsiteX24" fmla="*/ 7143 w 1824037"/>
              <a:gd name="connsiteY24" fmla="*/ 719138 h 747713"/>
              <a:gd name="connsiteX25" fmla="*/ 26193 w 1824037"/>
              <a:gd name="connsiteY25" fmla="*/ 678656 h 747713"/>
              <a:gd name="connsiteX26" fmla="*/ 54768 w 1824037"/>
              <a:gd name="connsiteY26" fmla="*/ 619125 h 747713"/>
              <a:gd name="connsiteX27" fmla="*/ 95250 w 1824037"/>
              <a:gd name="connsiteY27" fmla="*/ 566738 h 747713"/>
              <a:gd name="connsiteX28" fmla="*/ 145256 w 1824037"/>
              <a:gd name="connsiteY28" fmla="*/ 511969 h 747713"/>
              <a:gd name="connsiteX29" fmla="*/ 221456 w 1824037"/>
              <a:gd name="connsiteY29" fmla="*/ 450056 h 747713"/>
              <a:gd name="connsiteX30" fmla="*/ 273843 w 1824037"/>
              <a:gd name="connsiteY30" fmla="*/ 416719 h 747713"/>
              <a:gd name="connsiteX31" fmla="*/ 342900 w 1824037"/>
              <a:gd name="connsiteY31" fmla="*/ 381000 h 747713"/>
              <a:gd name="connsiteX32" fmla="*/ 421481 w 1824037"/>
              <a:gd name="connsiteY32" fmla="*/ 342900 h 747713"/>
              <a:gd name="connsiteX33" fmla="*/ 516731 w 1824037"/>
              <a:gd name="connsiteY33" fmla="*/ 311944 h 747713"/>
              <a:gd name="connsiteX34" fmla="*/ 619125 w 1824037"/>
              <a:gd name="connsiteY34" fmla="*/ 283369 h 747713"/>
              <a:gd name="connsiteX35" fmla="*/ 1040606 w 1824037"/>
              <a:gd name="connsiteY35" fmla="*/ 178594 h 74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824037" h="747713">
                <a:moveTo>
                  <a:pt x="1040606" y="178594"/>
                </a:moveTo>
                <a:lnTo>
                  <a:pt x="1340643" y="102394"/>
                </a:lnTo>
                <a:lnTo>
                  <a:pt x="1562100" y="45244"/>
                </a:lnTo>
                <a:lnTo>
                  <a:pt x="1597818" y="33338"/>
                </a:lnTo>
                <a:lnTo>
                  <a:pt x="1614487" y="21431"/>
                </a:lnTo>
                <a:lnTo>
                  <a:pt x="1621631" y="7144"/>
                </a:lnTo>
                <a:lnTo>
                  <a:pt x="1638300" y="0"/>
                </a:lnTo>
                <a:lnTo>
                  <a:pt x="1824037" y="150019"/>
                </a:lnTo>
                <a:lnTo>
                  <a:pt x="1804987" y="185738"/>
                </a:lnTo>
                <a:lnTo>
                  <a:pt x="1790700" y="200025"/>
                </a:lnTo>
                <a:lnTo>
                  <a:pt x="1771650" y="211931"/>
                </a:lnTo>
                <a:lnTo>
                  <a:pt x="1745456" y="226219"/>
                </a:lnTo>
                <a:lnTo>
                  <a:pt x="1719262" y="233363"/>
                </a:lnTo>
                <a:lnTo>
                  <a:pt x="1690687" y="242888"/>
                </a:lnTo>
                <a:lnTo>
                  <a:pt x="754856" y="495300"/>
                </a:lnTo>
                <a:lnTo>
                  <a:pt x="566737" y="545306"/>
                </a:lnTo>
                <a:lnTo>
                  <a:pt x="519112" y="564356"/>
                </a:lnTo>
                <a:lnTo>
                  <a:pt x="473868" y="585788"/>
                </a:lnTo>
                <a:lnTo>
                  <a:pt x="426243" y="609600"/>
                </a:lnTo>
                <a:lnTo>
                  <a:pt x="373856" y="642938"/>
                </a:lnTo>
                <a:lnTo>
                  <a:pt x="333375" y="673894"/>
                </a:lnTo>
                <a:lnTo>
                  <a:pt x="297656" y="704850"/>
                </a:lnTo>
                <a:lnTo>
                  <a:pt x="276225" y="733425"/>
                </a:lnTo>
                <a:lnTo>
                  <a:pt x="0" y="747713"/>
                </a:lnTo>
                <a:lnTo>
                  <a:pt x="7143" y="719138"/>
                </a:lnTo>
                <a:lnTo>
                  <a:pt x="26193" y="678656"/>
                </a:lnTo>
                <a:lnTo>
                  <a:pt x="54768" y="619125"/>
                </a:lnTo>
                <a:lnTo>
                  <a:pt x="95250" y="566738"/>
                </a:lnTo>
                <a:lnTo>
                  <a:pt x="145256" y="511969"/>
                </a:lnTo>
                <a:lnTo>
                  <a:pt x="221456" y="450056"/>
                </a:lnTo>
                <a:lnTo>
                  <a:pt x="273843" y="416719"/>
                </a:lnTo>
                <a:lnTo>
                  <a:pt x="342900" y="381000"/>
                </a:lnTo>
                <a:lnTo>
                  <a:pt x="421481" y="342900"/>
                </a:lnTo>
                <a:lnTo>
                  <a:pt x="516731" y="311944"/>
                </a:lnTo>
                <a:lnTo>
                  <a:pt x="619125" y="283369"/>
                </a:lnTo>
                <a:lnTo>
                  <a:pt x="1040606" y="1785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3287145" y="3806297"/>
            <a:ext cx="1006719" cy="1119187"/>
          </a:xfrm>
          <a:custGeom>
            <a:avLst/>
            <a:gdLst>
              <a:gd name="connsiteX0" fmla="*/ 497682 w 1090613"/>
              <a:gd name="connsiteY0" fmla="*/ 559593 h 1119187"/>
              <a:gd name="connsiteX1" fmla="*/ 678657 w 1090613"/>
              <a:gd name="connsiteY1" fmla="*/ 373856 h 1119187"/>
              <a:gd name="connsiteX2" fmla="*/ 790575 w 1090613"/>
              <a:gd name="connsiteY2" fmla="*/ 261937 h 1119187"/>
              <a:gd name="connsiteX3" fmla="*/ 819150 w 1090613"/>
              <a:gd name="connsiteY3" fmla="*/ 235743 h 1119187"/>
              <a:gd name="connsiteX4" fmla="*/ 847725 w 1090613"/>
              <a:gd name="connsiteY4" fmla="*/ 216693 h 1119187"/>
              <a:gd name="connsiteX5" fmla="*/ 859632 w 1090613"/>
              <a:gd name="connsiteY5" fmla="*/ 211931 h 1119187"/>
              <a:gd name="connsiteX6" fmla="*/ 878682 w 1090613"/>
              <a:gd name="connsiteY6" fmla="*/ 207168 h 1119187"/>
              <a:gd name="connsiteX7" fmla="*/ 895350 w 1090613"/>
              <a:gd name="connsiteY7" fmla="*/ 204787 h 1119187"/>
              <a:gd name="connsiteX8" fmla="*/ 912019 w 1090613"/>
              <a:gd name="connsiteY8" fmla="*/ 207168 h 1119187"/>
              <a:gd name="connsiteX9" fmla="*/ 919163 w 1090613"/>
              <a:gd name="connsiteY9" fmla="*/ 209550 h 1119187"/>
              <a:gd name="connsiteX10" fmla="*/ 928688 w 1090613"/>
              <a:gd name="connsiteY10" fmla="*/ 221456 h 1119187"/>
              <a:gd name="connsiteX11" fmla="*/ 1090613 w 1090613"/>
              <a:gd name="connsiteY11" fmla="*/ 28575 h 1119187"/>
              <a:gd name="connsiteX12" fmla="*/ 1073944 w 1090613"/>
              <a:gd name="connsiteY12" fmla="*/ 19050 h 1119187"/>
              <a:gd name="connsiteX13" fmla="*/ 1045369 w 1090613"/>
              <a:gd name="connsiteY13" fmla="*/ 4762 h 1119187"/>
              <a:gd name="connsiteX14" fmla="*/ 1026319 w 1090613"/>
              <a:gd name="connsiteY14" fmla="*/ 0 h 1119187"/>
              <a:gd name="connsiteX15" fmla="*/ 1000125 w 1090613"/>
              <a:gd name="connsiteY15" fmla="*/ 0 h 1119187"/>
              <a:gd name="connsiteX16" fmla="*/ 966788 w 1090613"/>
              <a:gd name="connsiteY16" fmla="*/ 0 h 1119187"/>
              <a:gd name="connsiteX17" fmla="*/ 933450 w 1090613"/>
              <a:gd name="connsiteY17" fmla="*/ 2381 h 1119187"/>
              <a:gd name="connsiteX18" fmla="*/ 900113 w 1090613"/>
              <a:gd name="connsiteY18" fmla="*/ 9525 h 1119187"/>
              <a:gd name="connsiteX19" fmla="*/ 864394 w 1090613"/>
              <a:gd name="connsiteY19" fmla="*/ 26193 h 1119187"/>
              <a:gd name="connsiteX20" fmla="*/ 833438 w 1090613"/>
              <a:gd name="connsiteY20" fmla="*/ 42862 h 1119187"/>
              <a:gd name="connsiteX21" fmla="*/ 800100 w 1090613"/>
              <a:gd name="connsiteY21" fmla="*/ 69056 h 1119187"/>
              <a:gd name="connsiteX22" fmla="*/ 269082 w 1090613"/>
              <a:gd name="connsiteY22" fmla="*/ 614362 h 1119187"/>
              <a:gd name="connsiteX23" fmla="*/ 245269 w 1090613"/>
              <a:gd name="connsiteY23" fmla="*/ 623887 h 1119187"/>
              <a:gd name="connsiteX24" fmla="*/ 0 w 1090613"/>
              <a:gd name="connsiteY24" fmla="*/ 1119187 h 1119187"/>
              <a:gd name="connsiteX25" fmla="*/ 61913 w 1090613"/>
              <a:gd name="connsiteY25" fmla="*/ 1045368 h 1119187"/>
              <a:gd name="connsiteX26" fmla="*/ 150019 w 1090613"/>
              <a:gd name="connsiteY26" fmla="*/ 940593 h 1119187"/>
              <a:gd name="connsiteX27" fmla="*/ 409575 w 1090613"/>
              <a:gd name="connsiteY27" fmla="*/ 654843 h 1119187"/>
              <a:gd name="connsiteX28" fmla="*/ 497682 w 1090613"/>
              <a:gd name="connsiteY28" fmla="*/ 559593 h 1119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90613" h="1119187">
                <a:moveTo>
                  <a:pt x="497682" y="559593"/>
                </a:moveTo>
                <a:lnTo>
                  <a:pt x="678657" y="373856"/>
                </a:lnTo>
                <a:lnTo>
                  <a:pt x="790575" y="261937"/>
                </a:lnTo>
                <a:lnTo>
                  <a:pt x="819150" y="235743"/>
                </a:lnTo>
                <a:lnTo>
                  <a:pt x="847725" y="216693"/>
                </a:lnTo>
                <a:lnTo>
                  <a:pt x="859632" y="211931"/>
                </a:lnTo>
                <a:lnTo>
                  <a:pt x="878682" y="207168"/>
                </a:lnTo>
                <a:lnTo>
                  <a:pt x="895350" y="204787"/>
                </a:lnTo>
                <a:lnTo>
                  <a:pt x="912019" y="207168"/>
                </a:lnTo>
                <a:lnTo>
                  <a:pt x="919163" y="209550"/>
                </a:lnTo>
                <a:lnTo>
                  <a:pt x="928688" y="221456"/>
                </a:lnTo>
                <a:lnTo>
                  <a:pt x="1090613" y="28575"/>
                </a:lnTo>
                <a:lnTo>
                  <a:pt x="1073944" y="19050"/>
                </a:lnTo>
                <a:lnTo>
                  <a:pt x="1045369" y="4762"/>
                </a:lnTo>
                <a:lnTo>
                  <a:pt x="1026319" y="0"/>
                </a:lnTo>
                <a:lnTo>
                  <a:pt x="1000125" y="0"/>
                </a:lnTo>
                <a:lnTo>
                  <a:pt x="966788" y="0"/>
                </a:lnTo>
                <a:lnTo>
                  <a:pt x="933450" y="2381"/>
                </a:lnTo>
                <a:lnTo>
                  <a:pt x="900113" y="9525"/>
                </a:lnTo>
                <a:lnTo>
                  <a:pt x="864394" y="26193"/>
                </a:lnTo>
                <a:lnTo>
                  <a:pt x="833438" y="42862"/>
                </a:lnTo>
                <a:lnTo>
                  <a:pt x="800100" y="69056"/>
                </a:lnTo>
                <a:lnTo>
                  <a:pt x="269082" y="614362"/>
                </a:lnTo>
                <a:lnTo>
                  <a:pt x="245269" y="623887"/>
                </a:lnTo>
                <a:lnTo>
                  <a:pt x="0" y="1119187"/>
                </a:lnTo>
                <a:lnTo>
                  <a:pt x="61913" y="1045368"/>
                </a:lnTo>
                <a:lnTo>
                  <a:pt x="150019" y="940593"/>
                </a:lnTo>
                <a:lnTo>
                  <a:pt x="409575" y="654843"/>
                </a:lnTo>
                <a:lnTo>
                  <a:pt x="497682" y="5595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>
          <a:xfrm rot="18900000">
            <a:off x="4620266" y="4573926"/>
            <a:ext cx="2310912" cy="769937"/>
          </a:xfrm>
          <a:custGeom>
            <a:avLst/>
            <a:gdLst>
              <a:gd name="connsiteX0" fmla="*/ 1814513 w 2502694"/>
              <a:gd name="connsiteY0" fmla="*/ 535781 h 769143"/>
              <a:gd name="connsiteX1" fmla="*/ 2016919 w 2502694"/>
              <a:gd name="connsiteY1" fmla="*/ 445293 h 769143"/>
              <a:gd name="connsiteX2" fmla="*/ 2214563 w 2502694"/>
              <a:gd name="connsiteY2" fmla="*/ 342900 h 769143"/>
              <a:gd name="connsiteX3" fmla="*/ 2419350 w 2502694"/>
              <a:gd name="connsiteY3" fmla="*/ 230981 h 769143"/>
              <a:gd name="connsiteX4" fmla="*/ 2462213 w 2502694"/>
              <a:gd name="connsiteY4" fmla="*/ 211931 h 769143"/>
              <a:gd name="connsiteX5" fmla="*/ 2488406 w 2502694"/>
              <a:gd name="connsiteY5" fmla="*/ 197643 h 769143"/>
              <a:gd name="connsiteX6" fmla="*/ 2497931 w 2502694"/>
              <a:gd name="connsiteY6" fmla="*/ 183356 h 769143"/>
              <a:gd name="connsiteX7" fmla="*/ 2502694 w 2502694"/>
              <a:gd name="connsiteY7" fmla="*/ 166687 h 769143"/>
              <a:gd name="connsiteX8" fmla="*/ 2502694 w 2502694"/>
              <a:gd name="connsiteY8" fmla="*/ 152400 h 769143"/>
              <a:gd name="connsiteX9" fmla="*/ 2493169 w 2502694"/>
              <a:gd name="connsiteY9" fmla="*/ 142875 h 769143"/>
              <a:gd name="connsiteX10" fmla="*/ 2481263 w 2502694"/>
              <a:gd name="connsiteY10" fmla="*/ 135731 h 769143"/>
              <a:gd name="connsiteX11" fmla="*/ 2466975 w 2502694"/>
              <a:gd name="connsiteY11" fmla="*/ 135731 h 769143"/>
              <a:gd name="connsiteX12" fmla="*/ 2455069 w 2502694"/>
              <a:gd name="connsiteY12" fmla="*/ 135731 h 769143"/>
              <a:gd name="connsiteX13" fmla="*/ 2443163 w 2502694"/>
              <a:gd name="connsiteY13" fmla="*/ 135731 h 769143"/>
              <a:gd name="connsiteX14" fmla="*/ 2436019 w 2502694"/>
              <a:gd name="connsiteY14" fmla="*/ 138112 h 769143"/>
              <a:gd name="connsiteX15" fmla="*/ 2405063 w 2502694"/>
              <a:gd name="connsiteY15" fmla="*/ 152400 h 769143"/>
              <a:gd name="connsiteX16" fmla="*/ 2095500 w 2502694"/>
              <a:gd name="connsiteY16" fmla="*/ 273843 h 769143"/>
              <a:gd name="connsiteX17" fmla="*/ 2014538 w 2502694"/>
              <a:gd name="connsiteY17" fmla="*/ 307181 h 769143"/>
              <a:gd name="connsiteX18" fmla="*/ 1795463 w 2502694"/>
              <a:gd name="connsiteY18" fmla="*/ 381000 h 769143"/>
              <a:gd name="connsiteX19" fmla="*/ 1590675 w 2502694"/>
              <a:gd name="connsiteY19" fmla="*/ 445293 h 769143"/>
              <a:gd name="connsiteX20" fmla="*/ 1495425 w 2502694"/>
              <a:gd name="connsiteY20" fmla="*/ 469106 h 769143"/>
              <a:gd name="connsiteX21" fmla="*/ 1445419 w 2502694"/>
              <a:gd name="connsiteY21" fmla="*/ 481012 h 769143"/>
              <a:gd name="connsiteX22" fmla="*/ 1376363 w 2502694"/>
              <a:gd name="connsiteY22" fmla="*/ 495300 h 769143"/>
              <a:gd name="connsiteX23" fmla="*/ 1304925 w 2502694"/>
              <a:gd name="connsiteY23" fmla="*/ 507206 h 769143"/>
              <a:gd name="connsiteX24" fmla="*/ 1257300 w 2502694"/>
              <a:gd name="connsiteY24" fmla="*/ 516731 h 769143"/>
              <a:gd name="connsiteX25" fmla="*/ 1133475 w 2502694"/>
              <a:gd name="connsiteY25" fmla="*/ 528637 h 769143"/>
              <a:gd name="connsiteX26" fmla="*/ 1076325 w 2502694"/>
              <a:gd name="connsiteY26" fmla="*/ 528637 h 769143"/>
              <a:gd name="connsiteX27" fmla="*/ 990600 w 2502694"/>
              <a:gd name="connsiteY27" fmla="*/ 528637 h 769143"/>
              <a:gd name="connsiteX28" fmla="*/ 895350 w 2502694"/>
              <a:gd name="connsiteY28" fmla="*/ 521493 h 769143"/>
              <a:gd name="connsiteX29" fmla="*/ 828675 w 2502694"/>
              <a:gd name="connsiteY29" fmla="*/ 514350 h 769143"/>
              <a:gd name="connsiteX30" fmla="*/ 752475 w 2502694"/>
              <a:gd name="connsiteY30" fmla="*/ 502443 h 769143"/>
              <a:gd name="connsiteX31" fmla="*/ 673894 w 2502694"/>
              <a:gd name="connsiteY31" fmla="*/ 485775 h 769143"/>
              <a:gd name="connsiteX32" fmla="*/ 600075 w 2502694"/>
              <a:gd name="connsiteY32" fmla="*/ 461962 h 769143"/>
              <a:gd name="connsiteX33" fmla="*/ 542925 w 2502694"/>
              <a:gd name="connsiteY33" fmla="*/ 440531 h 769143"/>
              <a:gd name="connsiteX34" fmla="*/ 492919 w 2502694"/>
              <a:gd name="connsiteY34" fmla="*/ 416718 h 769143"/>
              <a:gd name="connsiteX35" fmla="*/ 433388 w 2502694"/>
              <a:gd name="connsiteY35" fmla="*/ 378618 h 769143"/>
              <a:gd name="connsiteX36" fmla="*/ 385763 w 2502694"/>
              <a:gd name="connsiteY36" fmla="*/ 342900 h 769143"/>
              <a:gd name="connsiteX37" fmla="*/ 342900 w 2502694"/>
              <a:gd name="connsiteY37" fmla="*/ 307181 h 769143"/>
              <a:gd name="connsiteX38" fmla="*/ 311944 w 2502694"/>
              <a:gd name="connsiteY38" fmla="*/ 271462 h 769143"/>
              <a:gd name="connsiteX39" fmla="*/ 283369 w 2502694"/>
              <a:gd name="connsiteY39" fmla="*/ 235743 h 769143"/>
              <a:gd name="connsiteX40" fmla="*/ 252413 w 2502694"/>
              <a:gd name="connsiteY40" fmla="*/ 185737 h 769143"/>
              <a:gd name="connsiteX41" fmla="*/ 226219 w 2502694"/>
              <a:gd name="connsiteY41" fmla="*/ 130968 h 769143"/>
              <a:gd name="connsiteX42" fmla="*/ 209550 w 2502694"/>
              <a:gd name="connsiteY42" fmla="*/ 80962 h 769143"/>
              <a:gd name="connsiteX43" fmla="*/ 197644 w 2502694"/>
              <a:gd name="connsiteY43" fmla="*/ 30956 h 769143"/>
              <a:gd name="connsiteX44" fmla="*/ 190500 w 2502694"/>
              <a:gd name="connsiteY44" fmla="*/ 0 h 769143"/>
              <a:gd name="connsiteX45" fmla="*/ 0 w 2502694"/>
              <a:gd name="connsiteY45" fmla="*/ 202406 h 769143"/>
              <a:gd name="connsiteX46" fmla="*/ 16669 w 2502694"/>
              <a:gd name="connsiteY46" fmla="*/ 233362 h 769143"/>
              <a:gd name="connsiteX47" fmla="*/ 35719 w 2502694"/>
              <a:gd name="connsiteY47" fmla="*/ 271462 h 769143"/>
              <a:gd name="connsiteX48" fmla="*/ 90488 w 2502694"/>
              <a:gd name="connsiteY48" fmla="*/ 354806 h 769143"/>
              <a:gd name="connsiteX49" fmla="*/ 140494 w 2502694"/>
              <a:gd name="connsiteY49" fmla="*/ 416718 h 769143"/>
              <a:gd name="connsiteX50" fmla="*/ 214313 w 2502694"/>
              <a:gd name="connsiteY50" fmla="*/ 495300 h 769143"/>
              <a:gd name="connsiteX51" fmla="*/ 271463 w 2502694"/>
              <a:gd name="connsiteY51" fmla="*/ 547687 h 769143"/>
              <a:gd name="connsiteX52" fmla="*/ 350044 w 2502694"/>
              <a:gd name="connsiteY52" fmla="*/ 604837 h 769143"/>
              <a:gd name="connsiteX53" fmla="*/ 414338 w 2502694"/>
              <a:gd name="connsiteY53" fmla="*/ 642937 h 769143"/>
              <a:gd name="connsiteX54" fmla="*/ 481013 w 2502694"/>
              <a:gd name="connsiteY54" fmla="*/ 678656 h 769143"/>
              <a:gd name="connsiteX55" fmla="*/ 542925 w 2502694"/>
              <a:gd name="connsiteY55" fmla="*/ 702468 h 769143"/>
              <a:gd name="connsiteX56" fmla="*/ 621506 w 2502694"/>
              <a:gd name="connsiteY56" fmla="*/ 726281 h 769143"/>
              <a:gd name="connsiteX57" fmla="*/ 707231 w 2502694"/>
              <a:gd name="connsiteY57" fmla="*/ 745331 h 769143"/>
              <a:gd name="connsiteX58" fmla="*/ 797719 w 2502694"/>
              <a:gd name="connsiteY58" fmla="*/ 759618 h 769143"/>
              <a:gd name="connsiteX59" fmla="*/ 864394 w 2502694"/>
              <a:gd name="connsiteY59" fmla="*/ 764381 h 769143"/>
              <a:gd name="connsiteX60" fmla="*/ 976313 w 2502694"/>
              <a:gd name="connsiteY60" fmla="*/ 769143 h 769143"/>
              <a:gd name="connsiteX61" fmla="*/ 1026319 w 2502694"/>
              <a:gd name="connsiteY61" fmla="*/ 766762 h 769143"/>
              <a:gd name="connsiteX62" fmla="*/ 1102519 w 2502694"/>
              <a:gd name="connsiteY62" fmla="*/ 757237 h 769143"/>
              <a:gd name="connsiteX63" fmla="*/ 1178719 w 2502694"/>
              <a:gd name="connsiteY63" fmla="*/ 745331 h 769143"/>
              <a:gd name="connsiteX64" fmla="*/ 1314450 w 2502694"/>
              <a:gd name="connsiteY64" fmla="*/ 714375 h 769143"/>
              <a:gd name="connsiteX65" fmla="*/ 1447800 w 2502694"/>
              <a:gd name="connsiteY65" fmla="*/ 676275 h 769143"/>
              <a:gd name="connsiteX66" fmla="*/ 1595438 w 2502694"/>
              <a:gd name="connsiteY66" fmla="*/ 623887 h 769143"/>
              <a:gd name="connsiteX67" fmla="*/ 1681163 w 2502694"/>
              <a:gd name="connsiteY67" fmla="*/ 590550 h 769143"/>
              <a:gd name="connsiteX68" fmla="*/ 1814513 w 2502694"/>
              <a:gd name="connsiteY68" fmla="*/ 535781 h 769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502694" h="769143">
                <a:moveTo>
                  <a:pt x="1814513" y="535781"/>
                </a:moveTo>
                <a:lnTo>
                  <a:pt x="2016919" y="445293"/>
                </a:lnTo>
                <a:lnTo>
                  <a:pt x="2214563" y="342900"/>
                </a:lnTo>
                <a:lnTo>
                  <a:pt x="2419350" y="230981"/>
                </a:lnTo>
                <a:lnTo>
                  <a:pt x="2462213" y="211931"/>
                </a:lnTo>
                <a:lnTo>
                  <a:pt x="2488406" y="197643"/>
                </a:lnTo>
                <a:lnTo>
                  <a:pt x="2497931" y="183356"/>
                </a:lnTo>
                <a:lnTo>
                  <a:pt x="2502694" y="166687"/>
                </a:lnTo>
                <a:lnTo>
                  <a:pt x="2502694" y="152400"/>
                </a:lnTo>
                <a:lnTo>
                  <a:pt x="2493169" y="142875"/>
                </a:lnTo>
                <a:lnTo>
                  <a:pt x="2481263" y="135731"/>
                </a:lnTo>
                <a:lnTo>
                  <a:pt x="2466975" y="135731"/>
                </a:lnTo>
                <a:lnTo>
                  <a:pt x="2455069" y="135731"/>
                </a:lnTo>
                <a:lnTo>
                  <a:pt x="2443163" y="135731"/>
                </a:lnTo>
                <a:lnTo>
                  <a:pt x="2436019" y="138112"/>
                </a:lnTo>
                <a:lnTo>
                  <a:pt x="2405063" y="152400"/>
                </a:lnTo>
                <a:lnTo>
                  <a:pt x="2095500" y="273843"/>
                </a:lnTo>
                <a:lnTo>
                  <a:pt x="2014538" y="307181"/>
                </a:lnTo>
                <a:lnTo>
                  <a:pt x="1795463" y="381000"/>
                </a:lnTo>
                <a:lnTo>
                  <a:pt x="1590675" y="445293"/>
                </a:lnTo>
                <a:lnTo>
                  <a:pt x="1495425" y="469106"/>
                </a:lnTo>
                <a:lnTo>
                  <a:pt x="1445419" y="481012"/>
                </a:lnTo>
                <a:lnTo>
                  <a:pt x="1376363" y="495300"/>
                </a:lnTo>
                <a:lnTo>
                  <a:pt x="1304925" y="507206"/>
                </a:lnTo>
                <a:lnTo>
                  <a:pt x="1257300" y="516731"/>
                </a:lnTo>
                <a:lnTo>
                  <a:pt x="1133475" y="528637"/>
                </a:lnTo>
                <a:lnTo>
                  <a:pt x="1076325" y="528637"/>
                </a:lnTo>
                <a:lnTo>
                  <a:pt x="990600" y="528637"/>
                </a:lnTo>
                <a:lnTo>
                  <a:pt x="895350" y="521493"/>
                </a:lnTo>
                <a:lnTo>
                  <a:pt x="828675" y="514350"/>
                </a:lnTo>
                <a:lnTo>
                  <a:pt x="752475" y="502443"/>
                </a:lnTo>
                <a:lnTo>
                  <a:pt x="673894" y="485775"/>
                </a:lnTo>
                <a:lnTo>
                  <a:pt x="600075" y="461962"/>
                </a:lnTo>
                <a:lnTo>
                  <a:pt x="542925" y="440531"/>
                </a:lnTo>
                <a:lnTo>
                  <a:pt x="492919" y="416718"/>
                </a:lnTo>
                <a:lnTo>
                  <a:pt x="433388" y="378618"/>
                </a:lnTo>
                <a:lnTo>
                  <a:pt x="385763" y="342900"/>
                </a:lnTo>
                <a:lnTo>
                  <a:pt x="342900" y="307181"/>
                </a:lnTo>
                <a:lnTo>
                  <a:pt x="311944" y="271462"/>
                </a:lnTo>
                <a:lnTo>
                  <a:pt x="283369" y="235743"/>
                </a:lnTo>
                <a:lnTo>
                  <a:pt x="252413" y="185737"/>
                </a:lnTo>
                <a:lnTo>
                  <a:pt x="226219" y="130968"/>
                </a:lnTo>
                <a:lnTo>
                  <a:pt x="209550" y="80962"/>
                </a:lnTo>
                <a:lnTo>
                  <a:pt x="197644" y="30956"/>
                </a:lnTo>
                <a:lnTo>
                  <a:pt x="190500" y="0"/>
                </a:lnTo>
                <a:lnTo>
                  <a:pt x="0" y="202406"/>
                </a:lnTo>
                <a:lnTo>
                  <a:pt x="16669" y="233362"/>
                </a:lnTo>
                <a:lnTo>
                  <a:pt x="35719" y="271462"/>
                </a:lnTo>
                <a:lnTo>
                  <a:pt x="90488" y="354806"/>
                </a:lnTo>
                <a:lnTo>
                  <a:pt x="140494" y="416718"/>
                </a:lnTo>
                <a:lnTo>
                  <a:pt x="214313" y="495300"/>
                </a:lnTo>
                <a:lnTo>
                  <a:pt x="271463" y="547687"/>
                </a:lnTo>
                <a:lnTo>
                  <a:pt x="350044" y="604837"/>
                </a:lnTo>
                <a:lnTo>
                  <a:pt x="414338" y="642937"/>
                </a:lnTo>
                <a:lnTo>
                  <a:pt x="481013" y="678656"/>
                </a:lnTo>
                <a:lnTo>
                  <a:pt x="542925" y="702468"/>
                </a:lnTo>
                <a:lnTo>
                  <a:pt x="621506" y="726281"/>
                </a:lnTo>
                <a:lnTo>
                  <a:pt x="707231" y="745331"/>
                </a:lnTo>
                <a:lnTo>
                  <a:pt x="797719" y="759618"/>
                </a:lnTo>
                <a:lnTo>
                  <a:pt x="864394" y="764381"/>
                </a:lnTo>
                <a:lnTo>
                  <a:pt x="976313" y="769143"/>
                </a:lnTo>
                <a:lnTo>
                  <a:pt x="1026319" y="766762"/>
                </a:lnTo>
                <a:lnTo>
                  <a:pt x="1102519" y="757237"/>
                </a:lnTo>
                <a:lnTo>
                  <a:pt x="1178719" y="745331"/>
                </a:lnTo>
                <a:lnTo>
                  <a:pt x="1314450" y="714375"/>
                </a:lnTo>
                <a:lnTo>
                  <a:pt x="1447800" y="676275"/>
                </a:lnTo>
                <a:lnTo>
                  <a:pt x="1595438" y="623887"/>
                </a:lnTo>
                <a:lnTo>
                  <a:pt x="1681163" y="590550"/>
                </a:lnTo>
                <a:lnTo>
                  <a:pt x="1814513" y="5357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64072" y="692696"/>
            <a:ext cx="1050288" cy="13234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ん</a:t>
            </a:r>
            <a:endParaRPr kumimoji="1" lang="ja-JP" altLang="en-US" sz="8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9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12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months in Japanese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r>
              <a:rPr lang="ja-JP" altLang="en-US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 smtClean="0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GB" altLang="ja-JP" sz="5400" dirty="0">
              <a:solidFill>
                <a:schemeClr val="accent4"/>
              </a:solidFill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r>
              <a:rPr lang="ja-JP" altLang="en-US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GB" altLang="ja-JP" sz="5400" dirty="0">
              <a:solidFill>
                <a:schemeClr val="accent4"/>
              </a:solidFill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    san</a:t>
            </a:r>
            <a:r>
              <a:rPr lang="ja-JP" altLang="en-US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 smtClean="0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GB" altLang="ja-JP" sz="5400" dirty="0">
              <a:solidFill>
                <a:schemeClr val="accent4"/>
              </a:solidFill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</a:t>
            </a:r>
            <a:r>
              <a:rPr lang="en-US" altLang="ja-JP" sz="5400" b="1" dirty="0" err="1" smtClean="0"/>
              <a:t>shi</a:t>
            </a:r>
            <a:r>
              <a:rPr lang="ja-JP" altLang="en-US" sz="5400" b="1" dirty="0" smtClean="0"/>
              <a:t> </a:t>
            </a:r>
            <a:r>
              <a:rPr lang="en-US" altLang="ja-JP" sz="5400" b="1" dirty="0" err="1" smtClean="0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914400" indent="-914400">
              <a:buAutoNum type="arabicPlain" startAt="5"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</a:t>
            </a:r>
            <a:r>
              <a:rPr lang="ja-JP" altLang="en-US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 smtClean="0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US" altLang="ja-JP" sz="5400" b="1" dirty="0" smtClean="0">
              <a:solidFill>
                <a:schemeClr val="accent4"/>
              </a:solidFill>
              <a:ea typeface="DF00Comic7" pitchFamily="49" charset="-128"/>
              <a:cs typeface="Times New Roman" pitchFamily="18" charset="0"/>
            </a:endParaRPr>
          </a:p>
          <a:p>
            <a:pPr marL="914400" indent="-914400">
              <a:buFont typeface="Arial" panose="020B0604020202020204" pitchFamily="34" charset="0"/>
              <a:buAutoNum type="arabicPlain" startAt="5"/>
            </a:pPr>
            <a:r>
              <a:rPr lang="en-NZ" altLang="ja-JP" sz="5400" b="1" dirty="0" err="1">
                <a:ea typeface="DF00Comic7" pitchFamily="49" charset="-128"/>
                <a:cs typeface="Times New Roman" pitchFamily="18" charset="0"/>
              </a:rPr>
              <a:t>roku</a:t>
            </a:r>
            <a:r>
              <a:rPr lang="ja-JP" altLang="en-US" sz="5400" b="1" dirty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endParaRPr lang="en-GB" altLang="ja-JP" sz="5400" dirty="0">
              <a:solidFill>
                <a:schemeClr val="accent4"/>
              </a:solidFill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964360" cy="4997152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  </a:t>
            </a:r>
            <a:r>
              <a:rPr lang="en-US" altLang="ja-JP" sz="5400" b="1" dirty="0" err="1">
                <a:ea typeface="DF00Comic7" pitchFamily="49" charset="-128"/>
                <a:cs typeface="Times New Roman" pitchFamily="18" charset="0"/>
              </a:rPr>
              <a:t>shichi</a:t>
            </a:r>
            <a:r>
              <a:rPr lang="ja-JP" altLang="en-US" sz="5400" b="1" dirty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>
                <a:ea typeface="DF00Comic7" pitchFamily="49" charset="-128"/>
                <a:cs typeface="Times New Roman" pitchFamily="18" charset="0"/>
              </a:rPr>
              <a:t>gatsu</a:t>
            </a:r>
            <a:endParaRPr lang="en-GB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914400" indent="-914400">
              <a:buAutoNum type="arabicPlain" startAt="8"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r>
              <a:rPr lang="ja-JP" altLang="en-US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 smtClean="0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GB" altLang="ja-JP" sz="5400" b="1" dirty="0" smtClean="0">
              <a:ea typeface="DF00Comic7" pitchFamily="49" charset="-128"/>
              <a:cs typeface="Times New Roman" pitchFamily="18" charset="0"/>
            </a:endParaRPr>
          </a:p>
          <a:p>
            <a:pPr marL="914400" indent="-914400">
              <a:buAutoNum type="arabicPlain" startAt="8"/>
            </a:pP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ku</a:t>
            </a:r>
            <a:r>
              <a:rPr lang="ja-JP" altLang="en-US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 </a:t>
            </a:r>
          </a:p>
          <a:p>
            <a:pPr marL="914400" indent="-914400">
              <a:buAutoNum type="arabicPlain" startAt="8"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j</a:t>
            </a: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uu</a:t>
            </a:r>
            <a:r>
              <a:rPr lang="ja-JP" altLang="en-US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 smtClean="0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US" altLang="ja-JP" sz="5400" b="1" dirty="0">
              <a:solidFill>
                <a:schemeClr val="accent4"/>
              </a:solidFill>
              <a:ea typeface="DF00Comic7" pitchFamily="49" charset="-128"/>
              <a:cs typeface="Times New Roman" pitchFamily="18" charset="0"/>
            </a:endParaRPr>
          </a:p>
          <a:p>
            <a:pPr marL="914400" indent="-914400">
              <a:buAutoNum type="arabicPlain" startAt="8"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j</a:t>
            </a: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uu-ichi</a:t>
            </a:r>
            <a:r>
              <a:rPr lang="ja-JP" altLang="en-US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 smtClean="0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US" altLang="ja-JP" sz="5400" b="1" dirty="0">
              <a:solidFill>
                <a:schemeClr val="accent4"/>
              </a:solidFill>
              <a:ea typeface="DF00Comic7" pitchFamily="49" charset="-128"/>
              <a:cs typeface="Times New Roman" pitchFamily="18" charset="0"/>
            </a:endParaRPr>
          </a:p>
          <a:p>
            <a:pPr marL="914400" indent="-914400">
              <a:buAutoNum type="arabicPlain" startAt="8"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j</a:t>
            </a: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uu-ni</a:t>
            </a:r>
            <a:r>
              <a:rPr lang="ja-JP" altLang="en-US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US" altLang="ja-JP" sz="5400" b="1" dirty="0" err="1">
                <a:solidFill>
                  <a:schemeClr val="accent4"/>
                </a:solidFill>
                <a:ea typeface="DF00Comic7" pitchFamily="49" charset="-128"/>
                <a:cs typeface="Times New Roman" pitchFamily="18" charset="0"/>
              </a:rPr>
              <a:t>gatsu</a:t>
            </a:r>
            <a:endParaRPr lang="en-US" altLang="ja-JP" sz="5400" b="1" dirty="0">
              <a:solidFill>
                <a:schemeClr val="accent4"/>
              </a:solidFill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lang="en-GB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lang="en-GB" altLang="ja-JP" sz="5400" b="1" dirty="0">
              <a:ea typeface="DF00Comic7" pitchFamily="49" charset="-128"/>
              <a:cs typeface="Times New Roman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49926" y="4030246"/>
            <a:ext cx="94288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000" b="1" dirty="0" err="1">
                <a:solidFill>
                  <a:srgbClr val="FF0000"/>
                </a:solidFill>
              </a:rPr>
              <a:t>shi</a:t>
            </a:r>
            <a:endParaRPr kumimoji="1" lang="ja-JP" altLang="en-US" sz="50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42394" y="1519074"/>
            <a:ext cx="17123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000" b="1" dirty="0" err="1" smtClean="0">
                <a:solidFill>
                  <a:srgbClr val="FF0000"/>
                </a:solidFill>
              </a:rPr>
              <a:t>shichi</a:t>
            </a:r>
            <a:endParaRPr kumimoji="1" lang="ja-JP" altLang="en-US" sz="50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60660" y="3191332"/>
            <a:ext cx="8292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000" b="1" dirty="0" err="1">
                <a:solidFill>
                  <a:srgbClr val="FF0000"/>
                </a:solidFill>
              </a:rPr>
              <a:t>ku</a:t>
            </a:r>
            <a:endParaRPr kumimoji="1" lang="ja-JP" altLang="en-US" sz="5000" dirty="0">
              <a:solidFill>
                <a:srgbClr val="FF0000"/>
              </a:solidFill>
            </a:endParaRPr>
          </a:p>
        </p:txBody>
      </p:sp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107504" y="1645161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96838" y="3317419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124272" y="5013176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124272" y="5805264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4267200" y="1645161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4267200" y="2505075"/>
            <a:ext cx="609600" cy="609600"/>
          </a:xfrm>
          <a:prstGeom prst="rect">
            <a:avLst/>
          </a:prstGeom>
        </p:spPr>
      </p:pic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4267200" y="3317419"/>
            <a:ext cx="609600" cy="609600"/>
          </a:xfrm>
          <a:prstGeom prst="rect">
            <a:avLst/>
          </a:prstGeom>
        </p:spPr>
      </p:pic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4267200" y="4156333"/>
            <a:ext cx="609600" cy="609600"/>
          </a:xfrm>
          <a:prstGeom prst="rect">
            <a:avLst/>
          </a:prstGeom>
        </p:spPr>
      </p:pic>
      <p:pic>
        <p:nvPicPr>
          <p:cNvPr id="18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4304159" y="5013176"/>
            <a:ext cx="609600" cy="609600"/>
          </a:xfrm>
          <a:prstGeom prst="rect">
            <a:avLst/>
          </a:prstGeom>
        </p:spPr>
      </p:pic>
      <p:pic>
        <p:nvPicPr>
          <p:cNvPr id="19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4267200" y="5877272"/>
            <a:ext cx="609600" cy="609600"/>
          </a:xfrm>
          <a:prstGeom prst="rect">
            <a:avLst/>
          </a:prstGeom>
        </p:spPr>
      </p:pic>
      <p:pic>
        <p:nvPicPr>
          <p:cNvPr id="20" name="録音されたサウンド">
            <a:hlinkClick r:id="" action="ppaction://media"/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107504" y="2486025"/>
            <a:ext cx="609600" cy="609600"/>
          </a:xfrm>
          <a:prstGeom prst="rect">
            <a:avLst/>
          </a:prstGeom>
        </p:spPr>
      </p:pic>
      <p:pic>
        <p:nvPicPr>
          <p:cNvPr id="21" name="録音されたサウンド">
            <a:hlinkClick r:id="" action="ppaction://media"/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124272" y="415633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204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8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228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4" dur="18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9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0" dur="225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10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213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226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181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206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0" dur="32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1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245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1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2" dur="217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vol="80000">
                <p:cTn id="1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8" dur="1879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vol="80000">
                <p:cTn id="1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3" grpId="0" uiExpand="1" build="p"/>
      <p:bldP spid="4" grpId="0" uiExpand="1" build="p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Numbers</a:t>
            </a:r>
            <a:r>
              <a:rPr lang="ja-JP" altLang="en-US" dirty="0" smtClean="0"/>
              <a:t> </a:t>
            </a:r>
            <a:r>
              <a:rPr lang="en-US" altLang="ja-JP" dirty="0" smtClean="0"/>
              <a:t>for months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san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go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6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nana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8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r>
              <a:rPr lang="ja-JP" altLang="en-NZ" sz="5400" b="1" dirty="0" smtClean="0">
                <a:ea typeface="ＭＳ Ｐゴシック" pitchFamily="34" charset="-128"/>
              </a:rPr>
              <a:t>  </a:t>
            </a:r>
            <a:r>
              <a:rPr lang="en-NZ" altLang="ja-JP" sz="5400" b="1" dirty="0" smtClean="0"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ea typeface="ＭＳ Ｐゴシック" pitchFamily="34" charset="-128"/>
              </a:rPr>
              <a:t>uu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89348" y="4562792"/>
            <a:ext cx="129614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 err="1" smtClean="0">
                <a:solidFill>
                  <a:srgbClr val="FF0000"/>
                </a:solidFill>
              </a:rPr>
              <a:t>shi</a:t>
            </a:r>
            <a:endParaRPr kumimoji="1" lang="ja-JP" altLang="en-US" sz="5400" b="1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70740" y="2591192"/>
            <a:ext cx="183415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FF0000"/>
                </a:solidFill>
              </a:rPr>
              <a:t>shichi</a:t>
            </a:r>
            <a:endParaRPr kumimoji="1" lang="ja-JP" altLang="en-US" sz="5400" b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44118" y="4554840"/>
            <a:ext cx="165618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5400" b="1" dirty="0" err="1">
                <a:solidFill>
                  <a:srgbClr val="FF0000"/>
                </a:solidFill>
              </a:rPr>
              <a:t>ku</a:t>
            </a:r>
            <a:endParaRPr kumimoji="1" lang="ja-JP" altLang="en-US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9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  <p:bldP spid="5" grpId="0" uiExpand="1" animBg="1"/>
      <p:bldP spid="6" grpId="0" uiExpand="1" animBg="1"/>
      <p:bldP spid="7" grpId="0" uiExpan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</a:t>
            </a:r>
            <a:r>
              <a:rPr kumimoji="1" lang="ja-JP" altLang="en-US" dirty="0" smtClean="0"/>
              <a:t>ｅ</a:t>
            </a:r>
            <a:r>
              <a:rPr kumimoji="1" lang="en-US" altLang="ja-JP" dirty="0" smtClean="0"/>
              <a:t>t’s write Hiragana!</a:t>
            </a:r>
            <a:endParaRPr kumimoji="1" lang="ja-JP" altLang="en-US" dirty="0"/>
          </a:p>
        </p:txBody>
      </p:sp>
      <p:pic>
        <p:nvPicPr>
          <p:cNvPr id="2050" name="Picture 2" descr="http://minnanokyozai.jp/kyozai/material/IUM00041/ium0004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707" y="3789039"/>
            <a:ext cx="2991341" cy="270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nnanokyozai.jp/kyozai/material/IUM00161/ium0016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35568"/>
            <a:ext cx="2880320" cy="265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81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Let’s write names in Japanese!</a:t>
            </a:r>
            <a:endParaRPr lang="en-US" altLang="ja-JP" dirty="0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/>
              <a:t>“Happy birthday” </a:t>
            </a:r>
            <a:r>
              <a:rPr lang="en-US" altLang="ja-JP" dirty="0"/>
              <a:t>in Japanese</a:t>
            </a:r>
            <a:r>
              <a:rPr lang="en-US" altLang="ja-JP" dirty="0" smtClean="0"/>
              <a:t>?</a:t>
            </a:r>
          </a:p>
          <a:p>
            <a:pPr lvl="1"/>
            <a:r>
              <a:rPr lang="en-US" altLang="ja-JP" dirty="0" err="1" smtClean="0"/>
              <a:t>Tanjoobi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Omedetoo</a:t>
            </a:r>
            <a:endParaRPr lang="en-US" altLang="ja-JP" dirty="0" smtClean="0"/>
          </a:p>
          <a:p>
            <a:r>
              <a:rPr lang="en-US" altLang="ja-JP" dirty="0" smtClean="0"/>
              <a:t>Birthday, Congratulation</a:t>
            </a:r>
            <a:endParaRPr lang="ja-JP" altLang="en-US" dirty="0" smtClean="0"/>
          </a:p>
          <a:p>
            <a:endParaRPr lang="ja-JP" altLang="en-US" dirty="0"/>
          </a:p>
          <a:p>
            <a:r>
              <a:rPr lang="en-US" altLang="ja-JP" dirty="0" smtClean="0"/>
              <a:t>How </a:t>
            </a:r>
            <a:r>
              <a:rPr lang="en-US" altLang="ja-JP" dirty="0"/>
              <a:t>do you say “thank you” in Japanese?</a:t>
            </a:r>
            <a:endParaRPr lang="ja-JP" altLang="en-US" dirty="0"/>
          </a:p>
          <a:p>
            <a:pPr lvl="1"/>
            <a:r>
              <a:rPr lang="en-US" altLang="ja-JP" dirty="0" err="1"/>
              <a:t>Arigatoo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ja-JP" altLang="en-US" dirty="0"/>
          </a:p>
          <a:p>
            <a:endParaRPr lang="en-US" altLang="ja-JP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76800" y="22768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77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Hiragana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692575"/>
              </p:ext>
            </p:extLst>
          </p:nvPr>
        </p:nvGraphicFramePr>
        <p:xfrm>
          <a:off x="395540" y="1268760"/>
          <a:ext cx="8568001" cy="54005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5019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900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endParaRPr kumimoji="1" lang="ja-JP" altLang="ja-JP" sz="2900" kern="1200" dirty="0" smtClean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ら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ま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あ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ち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し</a:t>
                      </a: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む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す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め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へ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け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も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の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そ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400193" y="34036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shi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61452" y="34197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c</a:t>
            </a:r>
            <a:r>
              <a:rPr kumimoji="1" lang="en-US" altLang="ja-JP" dirty="0" smtClean="0"/>
              <a:t>hi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61452" y="43651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tsu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27984" y="43970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fu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852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Omedetoo</a:t>
            </a:r>
            <a:r>
              <a:rPr lang="ja-JP" altLang="en-US" dirty="0" smtClean="0"/>
              <a:t>→</a:t>
            </a:r>
            <a:r>
              <a:rPr lang="en-US" altLang="ja-JP" dirty="0"/>
              <a:t>O me </a:t>
            </a:r>
            <a:r>
              <a:rPr lang="en-US" altLang="ja-JP" dirty="0">
                <a:solidFill>
                  <a:srgbClr val="FF0000"/>
                </a:solidFill>
              </a:rPr>
              <a:t>d</a:t>
            </a:r>
            <a:r>
              <a:rPr lang="en-US" altLang="ja-JP" dirty="0"/>
              <a:t>e</a:t>
            </a:r>
            <a:r>
              <a:rPr lang="ja-JP" altLang="en-US" dirty="0" smtClean="0"/>
              <a:t> </a:t>
            </a:r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smtClean="0">
                <a:solidFill>
                  <a:srgbClr val="0070C0"/>
                </a:solidFill>
              </a:rPr>
              <a:t>u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86260"/>
              </p:ext>
            </p:extLst>
          </p:nvPr>
        </p:nvGraphicFramePr>
        <p:xfrm>
          <a:off x="395540" y="1268760"/>
          <a:ext cx="8568001" cy="54005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5019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900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endParaRPr kumimoji="1" lang="ja-JP" altLang="ja-JP" sz="2900" kern="1200" dirty="0" smtClean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ら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ま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あ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ち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し</a:t>
                      </a: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む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す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め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へ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け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9797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も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の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そ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こ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400193" y="34036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shi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61452" y="34197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c</a:t>
            </a:r>
            <a:r>
              <a:rPr kumimoji="1" lang="en-US" altLang="ja-JP" dirty="0" smtClean="0"/>
              <a:t>hi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61452" y="43651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tsu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27984" y="43970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fu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004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794</Words>
  <Application>Microsoft Office PowerPoint</Application>
  <PresentationFormat>画面に合わせる (4:3)</PresentationFormat>
  <Paragraphs>553</Paragraphs>
  <Slides>32</Slides>
  <Notes>28</Notes>
  <HiddenSlides>0</HiddenSlides>
  <MMClips>13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3" baseType="lpstr">
      <vt:lpstr>Office ​​テーマ</vt:lpstr>
      <vt:lpstr>Make a birthday card or a thank you card</vt:lpstr>
      <vt:lpstr>Months of the year in Japanese</vt:lpstr>
      <vt:lpstr>Let’s review numbers!!</vt:lpstr>
      <vt:lpstr>The 12 months in Japanese</vt:lpstr>
      <vt:lpstr>Numbers for months</vt:lpstr>
      <vt:lpstr>Lｅt’s write Hiragana!</vt:lpstr>
      <vt:lpstr>Let’s write names in Japanese!</vt:lpstr>
      <vt:lpstr>Hiragana</vt:lpstr>
      <vt:lpstr>Omedetoo→O me de to u</vt:lpstr>
      <vt:lpstr>Omedetoo→O me de to u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Arigatoo→A ri ga to u</vt:lpstr>
      <vt:lpstr>Arigatoo→A ri ga to u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Birthday card or thank you card in Japanese</vt:lpstr>
      <vt:lpstr>Make a card in Japanese</vt:lpstr>
      <vt:lpstr>Colour in the words </vt:lpstr>
      <vt:lpstr>Mother’s day</vt:lpstr>
      <vt:lpstr>Okaasan→O ka a sa 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40</cp:revision>
  <dcterms:created xsi:type="dcterms:W3CDTF">2014-03-11T16:29:05Z</dcterms:created>
  <dcterms:modified xsi:type="dcterms:W3CDTF">2014-07-30T13:22:40Z</dcterms:modified>
</cp:coreProperties>
</file>